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733" r:id="rId4"/>
    <p:sldMasterId id="2147483745" r:id="rId5"/>
  </p:sldMasterIdLst>
  <p:notesMasterIdLst>
    <p:notesMasterId r:id="rId29"/>
  </p:notesMasterIdLst>
  <p:sldIdLst>
    <p:sldId id="287" r:id="rId6"/>
    <p:sldId id="285" r:id="rId7"/>
    <p:sldId id="260" r:id="rId8"/>
    <p:sldId id="261" r:id="rId9"/>
    <p:sldId id="279" r:id="rId10"/>
    <p:sldId id="262" r:id="rId11"/>
    <p:sldId id="274" r:id="rId12"/>
    <p:sldId id="258" r:id="rId13"/>
    <p:sldId id="283" r:id="rId14"/>
    <p:sldId id="282" r:id="rId15"/>
    <p:sldId id="284" r:id="rId16"/>
    <p:sldId id="265" r:id="rId17"/>
    <p:sldId id="267" r:id="rId18"/>
    <p:sldId id="269" r:id="rId19"/>
    <p:sldId id="270" r:id="rId20"/>
    <p:sldId id="271" r:id="rId21"/>
    <p:sldId id="286" r:id="rId22"/>
    <p:sldId id="281" r:id="rId23"/>
    <p:sldId id="289" r:id="rId24"/>
    <p:sldId id="276" r:id="rId25"/>
    <p:sldId id="277" r:id="rId26"/>
    <p:sldId id="275" r:id="rId27"/>
    <p:sldId id="28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DM Sans" pitchFamily="2" charset="77"/>
      <p:regular r:id="rId34"/>
      <p:bold r:id="rId35"/>
      <p:italic r:id="rId36"/>
      <p:boldItalic r:id="rId37"/>
    </p:embeddedFont>
    <p:embeddedFont>
      <p:font typeface="Helvetica" pitchFamily="2" charset="0"/>
      <p:regular r:id="rId38"/>
      <p:bold r:id="rId39"/>
      <p:italic r:id="rId40"/>
      <p:boldItalic r:id="rId41"/>
    </p:embeddedFont>
    <p:embeddedFont>
      <p:font typeface="IBM Plex Sans" panose="020B0503050203000203" pitchFamily="34" charset="0"/>
      <p:regular r:id="rId42"/>
      <p:bold r:id="rId43"/>
      <p:italic r:id="rId44"/>
      <p:boldItalic r:id="rId45"/>
    </p:embeddedFont>
    <p:embeddedFont>
      <p:font typeface="Trebuchet MS" panose="020B0703020202090204" pitchFamily="34" charset="0"/>
      <p:regular r:id="rId46"/>
      <p:bold r:id="rId47"/>
      <p:italic r:id="rId48"/>
      <p:boldItalic r:id="rId4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BC6"/>
    <a:srgbClr val="EF4043"/>
    <a:srgbClr val="1B4529"/>
    <a:srgbClr val="0000FF"/>
    <a:srgbClr val="FFFF99"/>
    <a:srgbClr val="1B2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5" autoAdjust="0"/>
    <p:restoredTop sz="96208" autoAdjust="0"/>
  </p:normalViewPr>
  <p:slideViewPr>
    <p:cSldViewPr snapToGrid="0">
      <p:cViewPr>
        <p:scale>
          <a:sx n="80" d="100"/>
          <a:sy n="80" d="100"/>
        </p:scale>
        <p:origin x="1840" y="10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font" Target="fonts/font12.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FE416-DAD6-D749-857D-2E29C861AEBD}" type="datetimeFigureOut">
              <a:rPr lang="da-DK" smtClean="0"/>
              <a:t>21/11/2023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FCFCE-5A78-CB4C-8592-F27D9484E3BD}" type="slidenum">
              <a:rPr lang="da-DK" smtClean="0"/>
              <a:t>‹nr.›</a:t>
            </a:fld>
            <a:endParaRPr lang="da-DK"/>
          </a:p>
        </p:txBody>
      </p:sp>
    </p:spTree>
    <p:extLst>
      <p:ext uri="{BB962C8B-B14F-4D97-AF65-F5344CB8AC3E}">
        <p14:creationId xmlns:p14="http://schemas.microsoft.com/office/powerpoint/2010/main" val="29602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5BFCFCE-5A78-CB4C-8592-F27D9484E3BD}" type="slidenum">
              <a:rPr lang="da-DK" smtClean="0"/>
              <a:t>3</a:t>
            </a:fld>
            <a:endParaRPr lang="da-DK"/>
          </a:p>
        </p:txBody>
      </p:sp>
    </p:spTree>
    <p:extLst>
      <p:ext uri="{BB962C8B-B14F-4D97-AF65-F5344CB8AC3E}">
        <p14:creationId xmlns:p14="http://schemas.microsoft.com/office/powerpoint/2010/main" val="124811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pPr>
            <a:endParaRPr lang="en-US" dirty="0"/>
          </a:p>
        </p:txBody>
      </p:sp>
      <p:sp>
        <p:nvSpPr>
          <p:cNvPr id="4" name="Slide Number Placeholder 3"/>
          <p:cNvSpPr>
            <a:spLocks noGrp="1"/>
          </p:cNvSpPr>
          <p:nvPr>
            <p:ph type="sldNum" sz="quarter" idx="5"/>
          </p:nvPr>
        </p:nvSpPr>
        <p:spPr/>
        <p:txBody>
          <a:bodyPr/>
          <a:lstStyle/>
          <a:p>
            <a:fld id="{45BFCFCE-5A78-CB4C-8592-F27D9484E3BD}" type="slidenum">
              <a:rPr lang="da-DK" smtClean="0"/>
              <a:t>7</a:t>
            </a:fld>
            <a:endParaRPr lang="da-DK"/>
          </a:p>
        </p:txBody>
      </p:sp>
    </p:spTree>
    <p:extLst>
      <p:ext uri="{BB962C8B-B14F-4D97-AF65-F5344CB8AC3E}">
        <p14:creationId xmlns:p14="http://schemas.microsoft.com/office/powerpoint/2010/main" val="227649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5BFCFCE-5A78-CB4C-8592-F27D9484E3BD}" type="slidenum">
              <a:rPr lang="da-DK" smtClean="0"/>
              <a:t>8</a:t>
            </a:fld>
            <a:endParaRPr lang="da-DK" dirty="0"/>
          </a:p>
        </p:txBody>
      </p:sp>
    </p:spTree>
    <p:extLst>
      <p:ext uri="{BB962C8B-B14F-4D97-AF65-F5344CB8AC3E}">
        <p14:creationId xmlns:p14="http://schemas.microsoft.com/office/powerpoint/2010/main" val="218234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5BFCFCE-5A78-CB4C-8592-F27D9484E3BD}" type="slidenum">
              <a:rPr lang="da-DK" smtClean="0"/>
              <a:t>18</a:t>
            </a:fld>
            <a:endParaRPr lang="da-DK"/>
          </a:p>
        </p:txBody>
      </p:sp>
    </p:spTree>
    <p:extLst>
      <p:ext uri="{BB962C8B-B14F-4D97-AF65-F5344CB8AC3E}">
        <p14:creationId xmlns:p14="http://schemas.microsoft.com/office/powerpoint/2010/main" val="416310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FCFCE-5A78-CB4C-8592-F27D9484E3B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43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45BFCFCE-5A78-CB4C-8592-F27D9484E3BD}" type="slidenum">
              <a:rPr lang="da-DK" smtClean="0"/>
              <a:t>20</a:t>
            </a:fld>
            <a:endParaRPr lang="da-DK"/>
          </a:p>
        </p:txBody>
      </p:sp>
    </p:spTree>
    <p:extLst>
      <p:ext uri="{BB962C8B-B14F-4D97-AF65-F5344CB8AC3E}">
        <p14:creationId xmlns:p14="http://schemas.microsoft.com/office/powerpoint/2010/main" val="44281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45BFCFCE-5A78-CB4C-8592-F27D9484E3BD}" type="slidenum">
              <a:rPr lang="da-DK" smtClean="0"/>
              <a:t>22</a:t>
            </a:fld>
            <a:endParaRPr lang="da-DK"/>
          </a:p>
        </p:txBody>
      </p:sp>
    </p:spTree>
    <p:extLst>
      <p:ext uri="{BB962C8B-B14F-4D97-AF65-F5344CB8AC3E}">
        <p14:creationId xmlns:p14="http://schemas.microsoft.com/office/powerpoint/2010/main" val="67006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5BFCFCE-5A78-CB4C-8592-F27D9484E3BD}" type="slidenum">
              <a:rPr lang="da-DK" smtClean="0"/>
              <a:t>23</a:t>
            </a:fld>
            <a:endParaRPr lang="da-DK"/>
          </a:p>
        </p:txBody>
      </p:sp>
    </p:spTree>
    <p:extLst>
      <p:ext uri="{BB962C8B-B14F-4D97-AF65-F5344CB8AC3E}">
        <p14:creationId xmlns:p14="http://schemas.microsoft.com/office/powerpoint/2010/main" val="75876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II">
    <p:bg>
      <p:bgPr>
        <a:solidFill>
          <a:schemeClr val="bg1"/>
        </a:solidFill>
        <a:effectLst/>
      </p:bgPr>
    </p:bg>
    <p:spTree>
      <p:nvGrpSpPr>
        <p:cNvPr id="1" name=""/>
        <p:cNvGrpSpPr/>
        <p:nvPr/>
      </p:nvGrpSpPr>
      <p:grpSpPr>
        <a:xfrm>
          <a:off x="0" y="0"/>
          <a:ext cx="0" cy="0"/>
          <a:chOff x="0" y="0"/>
          <a:chExt cx="0" cy="0"/>
        </a:xfrm>
      </p:grpSpPr>
      <p:sp>
        <p:nvSpPr>
          <p:cNvPr id="22" name="PresentationTitle" descr="{ &quot;templafy&quot;: { &quot;type&quot;: &quot;text&quot;, &quot;binding&quot;: &quot;Form.PresentationTitle&quot; } }" title="PresentationTitle">
            <a:extLst>
              <a:ext uri="{FF2B5EF4-FFF2-40B4-BE49-F238E27FC236}">
                <a16:creationId xmlns:a16="http://schemas.microsoft.com/office/drawing/2014/main" id="{53F5637B-4BB7-4136-8C86-97BC7D5D2EBA}"/>
              </a:ext>
            </a:extLst>
          </p:cNvPr>
          <p:cNvSpPr/>
          <p:nvPr/>
        </p:nvSpPr>
        <p:spPr bwMode="auto">
          <a:xfrm>
            <a:off x="432001" y="1663073"/>
            <a:ext cx="10799799" cy="401909"/>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da-DK" sz="3200" b="1" i="0" u="none" strike="noStrike" cap="all" normalizeH="0" baseline="0" noProof="1">
              <a:ln>
                <a:noFill/>
              </a:ln>
              <a:solidFill>
                <a:schemeClr val="bg1"/>
              </a:solidFill>
              <a:effectLst/>
              <a:latin typeface="+mj-lt"/>
            </a:endParaRPr>
          </a:p>
        </p:txBody>
      </p:sp>
      <p:sp>
        <p:nvSpPr>
          <p:cNvPr id="24" name="Event" descr="{ &quot;templafy&quot;: { &quot;type&quot;: &quot;text&quot;, &quot;binding&quot;: &quot;Form.Event&quot; } }" title="Event">
            <a:extLst>
              <a:ext uri="{FF2B5EF4-FFF2-40B4-BE49-F238E27FC236}">
                <a16:creationId xmlns:a16="http://schemas.microsoft.com/office/drawing/2014/main" id="{1127B3B7-E924-413F-81DD-9EFF0D0C45E8}"/>
              </a:ext>
            </a:extLst>
          </p:cNvPr>
          <p:cNvSpPr/>
          <p:nvPr/>
        </p:nvSpPr>
        <p:spPr bwMode="auto">
          <a:xfrm>
            <a:off x="432001" y="2120483"/>
            <a:ext cx="10799799" cy="284955"/>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all" normalizeH="0" baseline="0" noProof="1">
              <a:ln>
                <a:noFill/>
              </a:ln>
              <a:solidFill>
                <a:schemeClr val="bg1"/>
              </a:solidFill>
              <a:effectLst/>
            </a:endParaRPr>
          </a:p>
        </p:txBody>
      </p:sp>
      <p:sp>
        <p:nvSpPr>
          <p:cNvPr id="21" name="Date" descr="{&quot;templafy&quot;:{&quot;type&quot;:&quot;date&quot;,&quot;binding&quot;:&quot;Form.Date&quot;,&quot;format&quot;:&quot;{{DateFormats.GeneralDate}}&quot;}}" title="Date">
            <a:extLst>
              <a:ext uri="{FF2B5EF4-FFF2-40B4-BE49-F238E27FC236}">
                <a16:creationId xmlns:a16="http://schemas.microsoft.com/office/drawing/2014/main" id="{C479DA35-5C3C-412F-900E-F8A55E1AE863}"/>
              </a:ext>
            </a:extLst>
          </p:cNvPr>
          <p:cNvSpPr/>
          <p:nvPr/>
        </p:nvSpPr>
        <p:spPr bwMode="auto">
          <a:xfrm>
            <a:off x="432001" y="5285896"/>
            <a:ext cx="6726224" cy="187552"/>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all" normalizeH="0" baseline="0" noProof="1">
              <a:ln>
                <a:noFill/>
              </a:ln>
              <a:solidFill>
                <a:schemeClr val="bg1"/>
              </a:solidFill>
              <a:effectLst/>
            </a:endParaRPr>
          </a:p>
        </p:txBody>
      </p:sp>
      <p:sp>
        <p:nvSpPr>
          <p:cNvPr id="12" name="Name" descr="{ &quot;templafy&quot;: { &quot;type&quot;: &quot;text&quot;, &quot;binding&quot;: &quot;UserProfile.Name&quot; } }" title="Name">
            <a:extLst>
              <a:ext uri="{FF2B5EF4-FFF2-40B4-BE49-F238E27FC236}">
                <a16:creationId xmlns:a16="http://schemas.microsoft.com/office/drawing/2014/main" id="{18DBBD89-ABEC-420A-B528-7CC08613BC4F}"/>
              </a:ext>
            </a:extLst>
          </p:cNvPr>
          <p:cNvSpPr txBox="1"/>
          <p:nvPr/>
        </p:nvSpPr>
        <p:spPr>
          <a:xfrm>
            <a:off x="432000" y="5096472"/>
            <a:ext cx="6726590" cy="184666"/>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kern="0" cap="all" spc="0" normalizeH="0" baseline="0" noProof="1">
              <a:ln>
                <a:noFill/>
              </a:ln>
              <a:solidFill>
                <a:schemeClr val="bg1"/>
              </a:solidFill>
              <a:effectLst/>
              <a:uLnTx/>
              <a:uFillTx/>
              <a:latin typeface="+mn-lt"/>
              <a:ea typeface="+mn-ea"/>
              <a:cs typeface="+mn-cs"/>
            </a:endParaRPr>
          </a:p>
        </p:txBody>
      </p:sp>
      <p:sp>
        <p:nvSpPr>
          <p:cNvPr id="16" name="Date Placeholder 6">
            <a:extLst>
              <a:ext uri="{FF2B5EF4-FFF2-40B4-BE49-F238E27FC236}">
                <a16:creationId xmlns:a16="http://schemas.microsoft.com/office/drawing/2014/main" id="{6824C917-F70A-43D5-BB65-752936728ECF}"/>
              </a:ext>
            </a:extLst>
          </p:cNvPr>
          <p:cNvSpPr>
            <a:spLocks noGrp="1"/>
          </p:cNvSpPr>
          <p:nvPr>
            <p:ph type="dt" sz="half" idx="19"/>
          </p:nvPr>
        </p:nvSpPr>
        <p:spPr>
          <a:xfrm>
            <a:off x="0" y="6912000"/>
            <a:ext cx="0" cy="0"/>
          </a:xfrm>
        </p:spPr>
        <p:txBody>
          <a:bodyPr/>
          <a:lstStyle/>
          <a:p>
            <a:endParaRPr lang="da-DK"/>
          </a:p>
        </p:txBody>
      </p:sp>
      <p:sp>
        <p:nvSpPr>
          <p:cNvPr id="17" name="Footer Placeholder 7">
            <a:extLst>
              <a:ext uri="{FF2B5EF4-FFF2-40B4-BE49-F238E27FC236}">
                <a16:creationId xmlns:a16="http://schemas.microsoft.com/office/drawing/2014/main" id="{59BA93AA-8FF9-41FB-BAF7-1DDCB9BEF3BA}"/>
              </a:ext>
            </a:extLst>
          </p:cNvPr>
          <p:cNvSpPr>
            <a:spLocks noGrp="1"/>
          </p:cNvSpPr>
          <p:nvPr>
            <p:ph type="ftr" sz="quarter" idx="20"/>
          </p:nvPr>
        </p:nvSpPr>
        <p:spPr>
          <a:xfrm>
            <a:off x="0" y="6912000"/>
            <a:ext cx="0" cy="0"/>
          </a:xfrm>
        </p:spPr>
        <p:txBody>
          <a:bodyPr/>
          <a:lstStyle>
            <a:lvl1pPr>
              <a:defRPr>
                <a:noFill/>
              </a:defRPr>
            </a:lvl1pPr>
          </a:lstStyle>
          <a:p>
            <a:endParaRPr lang="da-DK"/>
          </a:p>
        </p:txBody>
      </p:sp>
      <p:sp>
        <p:nvSpPr>
          <p:cNvPr id="18" name="Slide Number Placeholder 8">
            <a:extLst>
              <a:ext uri="{FF2B5EF4-FFF2-40B4-BE49-F238E27FC236}">
                <a16:creationId xmlns:a16="http://schemas.microsoft.com/office/drawing/2014/main" id="{48803001-19D5-4B1E-8333-A18217116B1C}"/>
              </a:ext>
            </a:extLst>
          </p:cNvPr>
          <p:cNvSpPr>
            <a:spLocks noGrp="1"/>
          </p:cNvSpPr>
          <p:nvPr>
            <p:ph type="sldNum" sz="quarter" idx="21"/>
          </p:nvPr>
        </p:nvSpPr>
        <p:spPr>
          <a:xfrm>
            <a:off x="0" y="6912000"/>
            <a:ext cx="0" cy="0"/>
          </a:xfrm>
          <a:prstGeom prst="rect">
            <a:avLst/>
          </a:prstGeom>
        </p:spPr>
        <p:txBody>
          <a:bodyPr/>
          <a:lstStyle>
            <a:lvl1pPr>
              <a:defRPr>
                <a:noFill/>
              </a:defRPr>
            </a:lvl1pPr>
          </a:lstStyle>
          <a:p>
            <a:fld id="{5A0D23CF-C5A3-5445-819D-C647D180BB4B}" type="slidenum">
              <a:rPr lang="da-DK" smtClean="0"/>
              <a:pPr/>
              <a:t>‹nr.›</a:t>
            </a:fld>
            <a:endParaRPr lang="da-DK"/>
          </a:p>
        </p:txBody>
      </p:sp>
      <p:sp>
        <p:nvSpPr>
          <p:cNvPr id="20" name="Disclaimer" descr="{&quot;templafy&quot;:{&quot;binding&quot;:&quot;Form.Disclaimer.{{Form.Audience.Audience}}_{{DocumentLanguage}}&quot;,&quot;type&quot;:&quot;text&quot;}}" title="disclaimer">
            <a:extLst>
              <a:ext uri="{FF2B5EF4-FFF2-40B4-BE49-F238E27FC236}">
                <a16:creationId xmlns:a16="http://schemas.microsoft.com/office/drawing/2014/main" id="{533B7452-215F-4DF7-9DF3-E8DC992102DA}"/>
              </a:ext>
            </a:extLst>
          </p:cNvPr>
          <p:cNvSpPr/>
          <p:nvPr/>
        </p:nvSpPr>
        <p:spPr bwMode="auto">
          <a:xfrm>
            <a:off x="1036800" y="5778448"/>
            <a:ext cx="6588000" cy="867600"/>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noProof="1">
              <a:ln>
                <a:noFill/>
              </a:ln>
              <a:solidFill>
                <a:schemeClr val="bg1"/>
              </a:solidFill>
              <a:effectLst/>
            </a:endParaRPr>
          </a:p>
        </p:txBody>
      </p:sp>
      <p:sp>
        <p:nvSpPr>
          <p:cNvPr id="13" name="Title Placeholder 1">
            <a:extLst>
              <a:ext uri="{FF2B5EF4-FFF2-40B4-BE49-F238E27FC236}">
                <a16:creationId xmlns:a16="http://schemas.microsoft.com/office/drawing/2014/main" id="{544E7400-856C-454B-BB94-65F7725D0E81}"/>
              </a:ext>
            </a:extLst>
          </p:cNvPr>
          <p:cNvSpPr>
            <a:spLocks noGrp="1"/>
          </p:cNvSpPr>
          <p:nvPr>
            <p:ph type="title"/>
          </p:nvPr>
        </p:nvSpPr>
        <p:spPr bwMode="gray">
          <a:xfrm>
            <a:off x="664887" y="934486"/>
            <a:ext cx="11180285" cy="628362"/>
          </a:xfrm>
          <a:prstGeom prst="rect">
            <a:avLst/>
          </a:prstGeom>
        </p:spPr>
        <p:txBody>
          <a:bodyPr vert="horz" wrap="square" lIns="0" tIns="0" rIns="0" bIns="0" rtlCol="0" anchor="t" anchorCtr="0">
            <a:noAutofit/>
          </a:bodyPr>
          <a:lstStyle/>
          <a:p>
            <a:r>
              <a:rPr lang="da-DK"/>
              <a:t>Klik for at redigere titeltypografien i masteren</a:t>
            </a:r>
            <a:endParaRPr lang="da-DK" dirty="0"/>
          </a:p>
        </p:txBody>
      </p:sp>
      <p:sp>
        <p:nvSpPr>
          <p:cNvPr id="14" name="Text Placeholder 2">
            <a:extLst>
              <a:ext uri="{FF2B5EF4-FFF2-40B4-BE49-F238E27FC236}">
                <a16:creationId xmlns:a16="http://schemas.microsoft.com/office/drawing/2014/main" id="{17D61252-DAC1-4DC1-BF87-2E4F13965F45}"/>
              </a:ext>
            </a:extLst>
          </p:cNvPr>
          <p:cNvSpPr>
            <a:spLocks noGrp="1"/>
          </p:cNvSpPr>
          <p:nvPr>
            <p:ph idx="1"/>
          </p:nvPr>
        </p:nvSpPr>
        <p:spPr bwMode="gray">
          <a:xfrm>
            <a:off x="664891" y="1727196"/>
            <a:ext cx="11180280" cy="4196317"/>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Freeform 12">
            <a:extLst>
              <a:ext uri="{FF2B5EF4-FFF2-40B4-BE49-F238E27FC236}">
                <a16:creationId xmlns:a16="http://schemas.microsoft.com/office/drawing/2014/main" id="{283B4D37-2E24-44BB-8E9F-B919943BC142}"/>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da-DK" sz="3200" dirty="0"/>
          </a:p>
        </p:txBody>
      </p:sp>
      <p:sp>
        <p:nvSpPr>
          <p:cNvPr id="25" name="Freeform 12">
            <a:extLst>
              <a:ext uri="{FF2B5EF4-FFF2-40B4-BE49-F238E27FC236}">
                <a16:creationId xmlns:a16="http://schemas.microsoft.com/office/drawing/2014/main" id="{0F533B78-6B6D-4B5F-93F8-BC5397A1179C}"/>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da-DK" sz="3200" dirty="0"/>
          </a:p>
        </p:txBody>
      </p:sp>
    </p:spTree>
    <p:extLst>
      <p:ext uri="{BB962C8B-B14F-4D97-AF65-F5344CB8AC3E}">
        <p14:creationId xmlns:p14="http://schemas.microsoft.com/office/powerpoint/2010/main" val="42017646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og tekst uden bulle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0"/>
            <a:ext cx="9725500" cy="4589463"/>
          </a:xfrm>
        </p:spPr>
        <p:txBody>
          <a:bodyPr>
            <a:normAutofit/>
          </a:bodyPr>
          <a:lstStyle>
            <a:lvl1pPr marL="0" indent="0">
              <a:buFontTx/>
              <a:buNone/>
              <a:defRPr sz="1100"/>
            </a:lvl1pPr>
            <a:lvl2pPr marL="180000" indent="0">
              <a:buFontTx/>
              <a:buNone/>
              <a:defRPr sz="1100"/>
            </a:lvl2pPr>
            <a:lvl3pPr marL="342000" indent="0">
              <a:buFontTx/>
              <a:buNone/>
              <a:defRPr sz="1100"/>
            </a:lvl3pPr>
            <a:lvl4pPr marL="540000" indent="0">
              <a:buFontTx/>
              <a:buNone/>
              <a:defRPr sz="1100"/>
            </a:lvl4pPr>
            <a:lvl5pPr marL="702000" indent="0">
              <a:buFontTx/>
              <a:buNone/>
              <a:defRPr sz="11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a:extLst>
              <a:ext uri="{FF2B5EF4-FFF2-40B4-BE49-F238E27FC236}">
                <a16:creationId xmlns:a16="http://schemas.microsoft.com/office/drawing/2014/main" id="{4DA04FFF-9317-F307-2BE7-0667D49E5ED3}"/>
              </a:ext>
            </a:extLst>
          </p:cNvPr>
          <p:cNvSpPr>
            <a:spLocks noGrp="1"/>
          </p:cNvSpPr>
          <p:nvPr>
            <p:ph type="sldNum" sz="quarter" idx="12"/>
          </p:nvPr>
        </p:nvSpPr>
        <p:spPr>
          <a:xfrm>
            <a:off x="9180000" y="6357600"/>
            <a:ext cx="2743200" cy="365125"/>
          </a:xfrm>
        </p:spPr>
        <p:txBody>
          <a:bodyPr/>
          <a:lstStyle>
            <a:lvl1pPr>
              <a:defRPr sz="1000"/>
            </a:lvl1p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E2E4D978-B384-5E70-01A6-E082FEBE2C5D}"/>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204980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fslutningsslide">
    <p:bg>
      <p:bgPr>
        <a:solidFill>
          <a:srgbClr val="1B45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chemeClr val="bg1"/>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260000" y="1587501"/>
            <a:ext cx="9725500" cy="1460499"/>
          </a:xfrm>
        </p:spPr>
        <p:txBody>
          <a:bodyPr>
            <a:normAutofit/>
          </a:bodyPr>
          <a:lstStyle>
            <a:lvl1pPr marL="0" indent="0">
              <a:lnSpc>
                <a:spcPct val="100000"/>
              </a:lnSpc>
              <a:spcBef>
                <a:spcPts val="200"/>
              </a:spcBef>
              <a:buFontTx/>
              <a:buNone/>
              <a:defRPr sz="1100">
                <a:solidFill>
                  <a:schemeClr val="bg1"/>
                </a:solidFill>
              </a:defRPr>
            </a:lvl1pPr>
            <a:lvl2pPr marL="180000" indent="0">
              <a:buFontTx/>
              <a:buNone/>
              <a:defRPr sz="11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a:t>Indsæt virksomhedsinformation</a:t>
            </a:r>
          </a:p>
        </p:txBody>
      </p:sp>
      <p:sp>
        <p:nvSpPr>
          <p:cNvPr id="6" name="Pladsholder til slidenummer 5">
            <a:extLst>
              <a:ext uri="{FF2B5EF4-FFF2-40B4-BE49-F238E27FC236}">
                <a16:creationId xmlns:a16="http://schemas.microsoft.com/office/drawing/2014/main" id="{BFA4597E-D87E-EFB8-406E-4FC854FCE6CE}"/>
              </a:ext>
            </a:extLst>
          </p:cNvPr>
          <p:cNvSpPr>
            <a:spLocks noGrp="1"/>
          </p:cNvSpPr>
          <p:nvPr>
            <p:ph type="sldNum" sz="quarter" idx="12"/>
          </p:nvPr>
        </p:nvSpPr>
        <p:spPr/>
        <p:txBody>
          <a:bodyPr/>
          <a:lstStyle>
            <a:lvl1pPr>
              <a:defRPr>
                <a:solidFill>
                  <a:schemeClr val="bg1">
                    <a:lumMod val="75000"/>
                  </a:schemeClr>
                </a:solidFill>
              </a:defRPr>
            </a:lvl1pPr>
          </a:lstStyle>
          <a:p>
            <a:fld id="{5A0D23CF-C5A3-5445-819D-C647D180BB4B}" type="slidenum">
              <a:rPr lang="da-DK" smtClean="0"/>
              <a:pPr/>
              <a:t>‹nr.›</a:t>
            </a:fld>
            <a:endParaRPr lang="da-DK"/>
          </a:p>
        </p:txBody>
      </p:sp>
      <p:sp>
        <p:nvSpPr>
          <p:cNvPr id="7" name="Pladsholder til tekst 7">
            <a:extLst>
              <a:ext uri="{FF2B5EF4-FFF2-40B4-BE49-F238E27FC236}">
                <a16:creationId xmlns:a16="http://schemas.microsoft.com/office/drawing/2014/main" id="{A7FDD8BF-2A78-004B-3943-7208D64FBA0E}"/>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81453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tekst og ekstra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5058000" y="1080000"/>
            <a:ext cx="5927501"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5058000" y="1587500"/>
            <a:ext cx="5927501" cy="4589463"/>
          </a:xfrm>
        </p:spPr>
        <p:txBody>
          <a:bodyPr>
            <a:normAutofit/>
          </a:bodyPr>
          <a:lstStyle>
            <a:lvl1pPr marL="162000" indent="-162000">
              <a:defRPr sz="1000"/>
            </a:lvl1pPr>
            <a:lvl2pPr marL="342000" indent="-162000">
              <a:defRPr sz="1000"/>
            </a:lvl2pPr>
            <a:lvl3pPr marL="504000" indent="-162000">
              <a:defRPr sz="1000"/>
            </a:lvl3pPr>
            <a:lvl4pPr marL="702000" indent="-162000">
              <a:defRPr sz="1000"/>
            </a:lvl4pPr>
            <a:lvl5pPr marL="864000" indent="-162000">
              <a:defRPr sz="1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a:extLst>
              <a:ext uri="{FF2B5EF4-FFF2-40B4-BE49-F238E27FC236}">
                <a16:creationId xmlns:a16="http://schemas.microsoft.com/office/drawing/2014/main" id="{22C2C820-D426-40C0-AFDC-EC77A4825A9D}"/>
              </a:ext>
            </a:extLst>
          </p:cNvPr>
          <p:cNvSpPr>
            <a:spLocks noGrp="1"/>
          </p:cNvSpPr>
          <p:nvPr>
            <p:ph sz="quarter" idx="10" hasCustomPrompt="1"/>
          </p:nvPr>
        </p:nvSpPr>
        <p:spPr>
          <a:xfrm>
            <a:off x="1260000" y="1079500"/>
            <a:ext cx="3532134" cy="5097463"/>
          </a:xfrm>
        </p:spPr>
        <p:txBody>
          <a:bodyPr>
            <a:normAutofit/>
          </a:bodyPr>
          <a:lstStyle>
            <a:lvl1pPr marL="0" indent="0">
              <a:buFontTx/>
              <a:buNone/>
              <a:defRPr sz="1000"/>
            </a:lvl1pPr>
          </a:lstStyle>
          <a:p>
            <a:pPr lvl="0"/>
            <a:r>
              <a:rPr lang="da-DK"/>
              <a:t>Indsæt valgfri type indhold ved klik på ikon</a:t>
            </a:r>
          </a:p>
        </p:txBody>
      </p:sp>
      <p:sp>
        <p:nvSpPr>
          <p:cNvPr id="7" name="Pladsholder til slidenummer 6">
            <a:extLst>
              <a:ext uri="{FF2B5EF4-FFF2-40B4-BE49-F238E27FC236}">
                <a16:creationId xmlns:a16="http://schemas.microsoft.com/office/drawing/2014/main" id="{CBB6B427-B82A-4BEE-3E4B-FCF05DA28381}"/>
              </a:ext>
            </a:extLst>
          </p:cNvPr>
          <p:cNvSpPr>
            <a:spLocks noGrp="1"/>
          </p:cNvSpPr>
          <p:nvPr>
            <p:ph type="sldNum" sz="quarter" idx="13"/>
          </p:nvPr>
        </p:nvSpPr>
        <p:spPr>
          <a:xfrm>
            <a:off x="8610600" y="6356350"/>
            <a:ext cx="2743200" cy="365125"/>
          </a:xfrm>
          <a:prstGeom prst="rect">
            <a:avLst/>
          </a:prstGeom>
        </p:spPr>
        <p:txBody>
          <a:body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6486DBFF-470D-04AB-91BC-5A035DE5A9D0}"/>
              </a:ext>
            </a:extLst>
          </p:cNvPr>
          <p:cNvSpPr>
            <a:spLocks noGrp="1"/>
          </p:cNvSpPr>
          <p:nvPr>
            <p:ph type="body" sz="quarter" idx="14"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2371126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tekst med bulle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0"/>
            <a:ext cx="9725500" cy="4589463"/>
          </a:xfrm>
        </p:spPr>
        <p:txBody>
          <a:bodyPr>
            <a:normAutofit/>
          </a:bodyPr>
          <a:lstStyle>
            <a:lvl1pPr marL="162000" indent="-162000">
              <a:defRPr sz="1100"/>
            </a:lvl1pPr>
            <a:lvl2pPr marL="342000" indent="-162000">
              <a:defRPr sz="1100"/>
            </a:lvl2pPr>
            <a:lvl3pPr marL="504000" indent="-162000">
              <a:defRPr sz="1100"/>
            </a:lvl3pPr>
            <a:lvl4pPr marL="702000" indent="-162000">
              <a:defRPr sz="1100"/>
            </a:lvl4pPr>
            <a:lvl5pPr marL="864000" indent="-162000">
              <a:defRPr sz="11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a:extLst>
              <a:ext uri="{FF2B5EF4-FFF2-40B4-BE49-F238E27FC236}">
                <a16:creationId xmlns:a16="http://schemas.microsoft.com/office/drawing/2014/main" id="{24D7B07D-C376-3FAA-41AD-002EB5AF7349}"/>
              </a:ext>
            </a:extLst>
          </p:cNvPr>
          <p:cNvSpPr>
            <a:spLocks noGrp="1"/>
          </p:cNvSpPr>
          <p:nvPr>
            <p:ph type="sldNum" sz="quarter" idx="12"/>
          </p:nvPr>
        </p:nvSpPr>
        <p:spPr>
          <a:xfrm>
            <a:off x="8610600" y="6356350"/>
            <a:ext cx="2743200" cy="365125"/>
          </a:xfrm>
          <a:prstGeom prst="rect">
            <a:avLst/>
          </a:prstGeom>
        </p:spPr>
        <p:txBody>
          <a:bodyPr/>
          <a:lstStyle/>
          <a:p>
            <a:fld id="{5A0D23CF-C5A3-5445-819D-C647D180BB4B}" type="slidenum">
              <a:rPr lang="da-DK" smtClean="0"/>
              <a:pPr/>
              <a:t>‹nr.›</a:t>
            </a:fld>
            <a:endParaRPr lang="da-DK"/>
          </a:p>
        </p:txBody>
      </p:sp>
      <p:sp>
        <p:nvSpPr>
          <p:cNvPr id="7" name="Pladsholder til tekst 7">
            <a:extLst>
              <a:ext uri="{FF2B5EF4-FFF2-40B4-BE49-F238E27FC236}">
                <a16:creationId xmlns:a16="http://schemas.microsoft.com/office/drawing/2014/main" id="{4745D958-AF01-D3C4-9FC5-6C42AADE8FE5}"/>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16205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tekst Med billede til venstr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5058000" y="1080000"/>
            <a:ext cx="5927501"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5058000" y="1587500"/>
            <a:ext cx="5927501" cy="4589463"/>
          </a:xfrm>
        </p:spPr>
        <p:txBody>
          <a:bodyPr>
            <a:normAutofit/>
          </a:bodyPr>
          <a:lstStyle>
            <a:lvl1pPr marL="162000" indent="-162000">
              <a:defRPr sz="1000"/>
            </a:lvl1pPr>
            <a:lvl2pPr marL="342000" indent="-162000">
              <a:defRPr sz="1000"/>
            </a:lvl2pPr>
            <a:lvl3pPr marL="504000" indent="-162000">
              <a:defRPr sz="1000"/>
            </a:lvl3pPr>
            <a:lvl4pPr marL="702000" indent="-162000">
              <a:defRPr sz="1000"/>
            </a:lvl4pPr>
            <a:lvl5pPr marL="864000" indent="-162000">
              <a:defRPr sz="1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a:extLst>
              <a:ext uri="{FF2B5EF4-FFF2-40B4-BE49-F238E27FC236}">
                <a16:creationId xmlns:a16="http://schemas.microsoft.com/office/drawing/2014/main" id="{3BC7981F-1B37-D3F7-B620-56BC9D32FDF3}"/>
              </a:ext>
            </a:extLst>
          </p:cNvPr>
          <p:cNvSpPr>
            <a:spLocks noGrp="1"/>
          </p:cNvSpPr>
          <p:nvPr>
            <p:ph type="pic" sz="quarter" idx="12" hasCustomPrompt="1"/>
          </p:nvPr>
        </p:nvSpPr>
        <p:spPr>
          <a:xfrm>
            <a:off x="0" y="0"/>
            <a:ext cx="4224338" cy="6858000"/>
          </a:xfrm>
          <a:solidFill>
            <a:schemeClr val="bg2"/>
          </a:solidFill>
        </p:spPr>
        <p:txBody>
          <a:bodyPr>
            <a:normAutofit/>
          </a:bodyPr>
          <a:lstStyle>
            <a:lvl1pPr marL="0" indent="0">
              <a:buFontTx/>
              <a:buNone/>
              <a:defRPr sz="1000"/>
            </a:lvl1pPr>
          </a:lstStyle>
          <a:p>
            <a:r>
              <a:rPr lang="da-DK"/>
              <a:t>Indsæt billede</a:t>
            </a:r>
          </a:p>
        </p:txBody>
      </p:sp>
      <p:sp>
        <p:nvSpPr>
          <p:cNvPr id="7" name="Pladsholder til slidenummer 6">
            <a:extLst>
              <a:ext uri="{FF2B5EF4-FFF2-40B4-BE49-F238E27FC236}">
                <a16:creationId xmlns:a16="http://schemas.microsoft.com/office/drawing/2014/main" id="{87A8A91B-6631-9F64-8682-F51ECD5B09AC}"/>
              </a:ext>
            </a:extLst>
          </p:cNvPr>
          <p:cNvSpPr>
            <a:spLocks noGrp="1"/>
          </p:cNvSpPr>
          <p:nvPr>
            <p:ph type="sldNum" sz="quarter" idx="15"/>
          </p:nvPr>
        </p:nvSpPr>
        <p:spPr>
          <a:xfrm>
            <a:off x="8610600" y="6356350"/>
            <a:ext cx="2743200" cy="365125"/>
          </a:xfrm>
          <a:prstGeom prst="rect">
            <a:avLst/>
          </a:prstGeom>
        </p:spPr>
        <p:txBody>
          <a:body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B5A109C6-377B-6FE6-94BE-D4FAA0273267}"/>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755137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13" name="Pladsholder til tekst 11">
            <a:extLst>
              <a:ext uri="{FF2B5EF4-FFF2-40B4-BE49-F238E27FC236}">
                <a16:creationId xmlns:a16="http://schemas.microsoft.com/office/drawing/2014/main" id="{248B3835-85CF-1FD8-0DC3-62B3F3861D17}"/>
              </a:ext>
            </a:extLst>
          </p:cNvPr>
          <p:cNvSpPr>
            <a:spLocks noGrp="1"/>
          </p:cNvSpPr>
          <p:nvPr>
            <p:ph type="body" sz="quarter" idx="10" hasCustomPrompt="1"/>
          </p:nvPr>
        </p:nvSpPr>
        <p:spPr>
          <a:xfrm>
            <a:off x="1" y="4614334"/>
            <a:ext cx="12184142" cy="182736"/>
          </a:xfrm>
        </p:spPr>
        <p:txBody>
          <a:bodyPr>
            <a:noAutofit/>
          </a:bodyPr>
          <a:lstStyle>
            <a:lvl1pPr marL="0" indent="0" algn="ctr">
              <a:buFontTx/>
              <a:buNone/>
              <a:defRPr sz="1100" b="1" spc="300">
                <a:solidFill>
                  <a:srgbClr val="1B4529"/>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r>
              <a:rPr lang="da-DK"/>
              <a:t>INDSÆT TITEL</a:t>
            </a:r>
          </a:p>
        </p:txBody>
      </p:sp>
      <p:sp>
        <p:nvSpPr>
          <p:cNvPr id="2" name="Pladsholder til tekst 7">
            <a:extLst>
              <a:ext uri="{FF2B5EF4-FFF2-40B4-BE49-F238E27FC236}">
                <a16:creationId xmlns:a16="http://schemas.microsoft.com/office/drawing/2014/main" id="{C6257D34-DBF6-30EF-92A1-F01079332DEA}"/>
              </a:ext>
            </a:extLst>
          </p:cNvPr>
          <p:cNvSpPr>
            <a:spLocks noGrp="1"/>
          </p:cNvSpPr>
          <p:nvPr>
            <p:ph type="body" sz="quarter" idx="13" hasCustomPrompt="1"/>
          </p:nvPr>
        </p:nvSpPr>
        <p:spPr>
          <a:xfrm>
            <a:off x="3511584" y="4971382"/>
            <a:ext cx="5168832" cy="359007"/>
          </a:xfrm>
        </p:spPr>
        <p:txBody>
          <a:bodyPr>
            <a:normAutofit/>
          </a:bodyPr>
          <a:lstStyle>
            <a:lvl1pPr marL="0" indent="0" algn="ctr">
              <a:buFontTx/>
              <a:buNone/>
              <a:defRPr sz="1400" b="1">
                <a:solidFill>
                  <a:schemeClr val="bg1">
                    <a:lumMod val="65000"/>
                  </a:schemeClr>
                </a:solidFill>
              </a:defRPr>
            </a:lvl1pPr>
          </a:lstStyle>
          <a:p>
            <a:pPr lvl="0"/>
            <a:r>
              <a:rPr lang="da-DK"/>
              <a:t>KLIK FOR AT INDSÆTTE FIRMANAVN</a:t>
            </a:r>
          </a:p>
        </p:txBody>
      </p:sp>
      <p:pic>
        <p:nvPicPr>
          <p:cNvPr id="4" name="Billede 3">
            <a:extLst>
              <a:ext uri="{FF2B5EF4-FFF2-40B4-BE49-F238E27FC236}">
                <a16:creationId xmlns:a16="http://schemas.microsoft.com/office/drawing/2014/main" id="{96FD7029-57D9-F428-C363-465712B138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3900" y="1874717"/>
            <a:ext cx="5664200" cy="2616200"/>
          </a:xfrm>
          <a:prstGeom prst="rect">
            <a:avLst/>
          </a:prstGeom>
        </p:spPr>
      </p:pic>
    </p:spTree>
    <p:extLst>
      <p:ext uri="{BB962C8B-B14F-4D97-AF65-F5344CB8AC3E}">
        <p14:creationId xmlns:p14="http://schemas.microsoft.com/office/powerpoint/2010/main" val="987954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8B41D-7D00-4E6A-B44B-627FD040F0D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DFB60CC-428F-4A36-AF48-7455CC1E97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22E9DB1-908D-463F-AA3D-6475F6F95703}"/>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5" name="Pladsholder til sidefod 4">
            <a:extLst>
              <a:ext uri="{FF2B5EF4-FFF2-40B4-BE49-F238E27FC236}">
                <a16:creationId xmlns:a16="http://schemas.microsoft.com/office/drawing/2014/main" id="{E9546FC9-CCDC-47F3-A58E-08523DC70B02}"/>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89703E64-10F4-4019-A425-10CF36A069B0}"/>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7409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516B5-8ED2-48BD-9B38-0295400C0F3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1BA2EA93-54EE-45FB-8447-C02C183C12D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7F566E-1538-4178-B165-64C09E9637E9}"/>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5" name="Pladsholder til sidefod 4">
            <a:extLst>
              <a:ext uri="{FF2B5EF4-FFF2-40B4-BE49-F238E27FC236}">
                <a16:creationId xmlns:a16="http://schemas.microsoft.com/office/drawing/2014/main" id="{B417B7CE-5453-44B4-B129-38615A48169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44AB81-8A6D-444F-9F58-35FE43723ED5}"/>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206532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36FE4-D712-4E3B-A747-6B57AC4ECF6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A77A3DE-9101-4931-89CF-4F678800B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E357663-FAAB-4D1E-B581-622987D0D2D1}"/>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5" name="Pladsholder til sidefod 4">
            <a:extLst>
              <a:ext uri="{FF2B5EF4-FFF2-40B4-BE49-F238E27FC236}">
                <a16:creationId xmlns:a16="http://schemas.microsoft.com/office/drawing/2014/main" id="{1DAF2D25-0304-4BE7-A0DC-2627BE8773E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5D1F32C-DB7D-4202-96EF-49C0A470D9F1}"/>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424358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CD072-CE4D-4700-80AE-1AD5D3DF91A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24B10BC-6BF4-4D82-86A4-A5E98034924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ABC8C79-98F9-4636-9A3B-6AF6B2CBDE1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6936E04-7E15-41FF-A63E-CCE43621011C}"/>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6" name="Pladsholder til sidefod 5">
            <a:extLst>
              <a:ext uri="{FF2B5EF4-FFF2-40B4-BE49-F238E27FC236}">
                <a16:creationId xmlns:a16="http://schemas.microsoft.com/office/drawing/2014/main" id="{20823E59-D7F4-4A31-9C97-DC757AF882B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5C15D57-20B2-479B-BF34-C636BDB2DBF5}"/>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239492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09BDF-D1E7-3D56-E240-F9484262344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768B18E-2331-0D9F-B795-A3B5912F2E9B}"/>
              </a:ext>
            </a:extLst>
          </p:cNvPr>
          <p:cNvSpPr>
            <a:spLocks noGrp="1"/>
          </p:cNvSpPr>
          <p:nvPr>
            <p:ph idx="1"/>
          </p:nvPr>
        </p:nvSpPr>
        <p:spPr>
          <a:xfrm>
            <a:off x="897647" y="1740936"/>
            <a:ext cx="11180280" cy="4144231"/>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C04B9A-FA30-8A36-F038-D487BD1B9039}"/>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4831AC20-D875-CA17-9244-716AA84C9B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DAD4D3D-6104-42FB-2406-4B1201E93815}"/>
              </a:ext>
            </a:extLst>
          </p:cNvPr>
          <p:cNvSpPr>
            <a:spLocks noGrp="1"/>
          </p:cNvSpPr>
          <p:nvPr>
            <p:ph type="sldNum" sz="quarter" idx="12"/>
          </p:nvPr>
        </p:nvSpPr>
        <p:spPr/>
        <p:txBody>
          <a:bodyPr/>
          <a:lstStyle/>
          <a:p>
            <a:fld id="{5A0D23CF-C5A3-5445-819D-C647D180BB4B}" type="slidenum">
              <a:rPr lang="da-DK" smtClean="0"/>
              <a:pPr/>
              <a:t>‹nr.›</a:t>
            </a:fld>
            <a:endParaRPr lang="da-DK"/>
          </a:p>
        </p:txBody>
      </p:sp>
    </p:spTree>
    <p:extLst>
      <p:ext uri="{BB962C8B-B14F-4D97-AF65-F5344CB8AC3E}">
        <p14:creationId xmlns:p14="http://schemas.microsoft.com/office/powerpoint/2010/main" val="16079583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E9EAC-7E61-45F8-B3FA-B2ECC332E75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40F030-29CC-4031-B80F-DC8403EA1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BCE054A-AD96-42B0-B2A2-02809C66F8B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DA625AA-D023-41AF-A56D-DFEA61A7D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ED4B559-4835-4CC8-B175-E6A0F426888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D46774D-336F-4D47-85CB-D32920BCB54F}"/>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8" name="Pladsholder til sidefod 7">
            <a:extLst>
              <a:ext uri="{FF2B5EF4-FFF2-40B4-BE49-F238E27FC236}">
                <a16:creationId xmlns:a16="http://schemas.microsoft.com/office/drawing/2014/main" id="{68DA96F4-7E4E-4719-B4B1-C7D827CAAAD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76A298C-6280-488C-B1E3-C12F2B3C9402}"/>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290891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D7903-2908-4227-8C9B-6291F952AC8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E5DFE14-C30D-436E-BA6E-30DFAE3FB5E8}"/>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4" name="Pladsholder til sidefod 3">
            <a:extLst>
              <a:ext uri="{FF2B5EF4-FFF2-40B4-BE49-F238E27FC236}">
                <a16:creationId xmlns:a16="http://schemas.microsoft.com/office/drawing/2014/main" id="{D47893B1-619C-4556-9E35-C8962057B02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EBD99DF-5CF2-44D3-A4C2-5E28E4C9ED38}"/>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7194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255CBE-0E82-467F-9110-AAF532FF5D51}"/>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3" name="Pladsholder til sidefod 2">
            <a:extLst>
              <a:ext uri="{FF2B5EF4-FFF2-40B4-BE49-F238E27FC236}">
                <a16:creationId xmlns:a16="http://schemas.microsoft.com/office/drawing/2014/main" id="{F0E574EF-CA68-461C-98ED-6573B7CDD29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687E48E-6D93-4F3E-84CA-3E497036396F}"/>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257599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73B14-A085-4138-AF8B-C0A3436F9D5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C674261-AA91-47A2-8F12-43895CC0C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2430461-49BB-4918-B539-D586CCA06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2E6172F-EB04-4BCE-9C1B-6E86BA3BD8B6}"/>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6" name="Pladsholder til sidefod 5">
            <a:extLst>
              <a:ext uri="{FF2B5EF4-FFF2-40B4-BE49-F238E27FC236}">
                <a16:creationId xmlns:a16="http://schemas.microsoft.com/office/drawing/2014/main" id="{5C6EF385-7A4D-4945-97EE-BFEF94226D3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64C18FE-19C3-4F37-814E-30CE60D626D3}"/>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131909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DCE47-7E0B-487A-BA3C-BCC4BF7DAC6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76D2A19-7FE1-4D06-BA50-604DF3A30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12812AA4-0777-4161-A17A-089727F85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196D67E-B4E6-4D98-9FC3-9D41E382CF78}"/>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6" name="Pladsholder til sidefod 5">
            <a:extLst>
              <a:ext uri="{FF2B5EF4-FFF2-40B4-BE49-F238E27FC236}">
                <a16:creationId xmlns:a16="http://schemas.microsoft.com/office/drawing/2014/main" id="{E936D41D-3E58-4473-8443-A586CAC3535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7C100-7403-4B51-96B1-FDBA197CEF3F}"/>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18467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A8384-DF6B-4974-B1FC-778F96FA020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1A5632-D09F-4E07-B146-947A28ED5A5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AD7CA58-3E17-4656-BE9B-7883AA9FE17E}"/>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5" name="Pladsholder til sidefod 4">
            <a:extLst>
              <a:ext uri="{FF2B5EF4-FFF2-40B4-BE49-F238E27FC236}">
                <a16:creationId xmlns:a16="http://schemas.microsoft.com/office/drawing/2014/main" id="{9D22F578-9AE5-4C47-8DB8-8B285C94BF8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BE0300-5B1A-4145-8334-8A85CEED8392}"/>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3935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ABB440D-A970-4D00-9490-AD9C2BD04EC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016AAF9-78BE-47F3-B534-643DAA75070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5623C2E-3120-44C8-BE3D-0D32C0599B45}"/>
              </a:ext>
            </a:extLst>
          </p:cNvPr>
          <p:cNvSpPr>
            <a:spLocks noGrp="1"/>
          </p:cNvSpPr>
          <p:nvPr>
            <p:ph type="dt" sz="half" idx="10"/>
          </p:nvPr>
        </p:nvSpPr>
        <p:spPr/>
        <p:txBody>
          <a:bodyPr/>
          <a:lstStyle/>
          <a:p>
            <a:fld id="{0534E5B6-691D-4DF2-9C95-219CEF4612EB}" type="datetimeFigureOut">
              <a:rPr lang="da-DK" smtClean="0"/>
              <a:t>21/11/2023</a:t>
            </a:fld>
            <a:endParaRPr lang="da-DK"/>
          </a:p>
        </p:txBody>
      </p:sp>
      <p:sp>
        <p:nvSpPr>
          <p:cNvPr id="5" name="Pladsholder til sidefod 4">
            <a:extLst>
              <a:ext uri="{FF2B5EF4-FFF2-40B4-BE49-F238E27FC236}">
                <a16:creationId xmlns:a16="http://schemas.microsoft.com/office/drawing/2014/main" id="{ECF741C4-2274-49E3-9D1A-E5681B7032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8C07B70-3BA9-4A00-9861-6D04BE46BC4E}"/>
              </a:ext>
            </a:extLst>
          </p:cNvPr>
          <p:cNvSpPr>
            <a:spLocks noGrp="1"/>
          </p:cNvSpPr>
          <p:nvPr>
            <p:ph type="sldNum" sz="quarter" idx="12"/>
          </p:nvPr>
        </p:nvSpPr>
        <p:spPr/>
        <p:txBody>
          <a:bodyPr/>
          <a:lstStyle/>
          <a:p>
            <a:fld id="{5EDB6B28-1DA3-4F59-99A6-87BDDB29A461}" type="slidenum">
              <a:rPr lang="da-DK" smtClean="0"/>
              <a:t>‹nr.›</a:t>
            </a:fld>
            <a:endParaRPr lang="da-DK"/>
          </a:p>
        </p:txBody>
      </p:sp>
    </p:spTree>
    <p:extLst>
      <p:ext uri="{BB962C8B-B14F-4D97-AF65-F5344CB8AC3E}">
        <p14:creationId xmlns:p14="http://schemas.microsoft.com/office/powerpoint/2010/main" val="195637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294710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62" b="1" i="0">
                <a:solidFill>
                  <a:schemeClr val="tx1"/>
                </a:solidFill>
                <a:latin typeface="DM Sans"/>
                <a:cs typeface="DM Sans"/>
              </a:defRPr>
            </a:lvl1pPr>
          </a:lstStyle>
          <a:p>
            <a:r>
              <a:rPr lang="da-DK"/>
              <a:t>Klik for at redigere titeltypografien i masteren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92735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og tekst 3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260000" y="1587500"/>
            <a:ext cx="9725500" cy="4589463"/>
          </a:xfrm>
        </p:spPr>
        <p:txBody>
          <a:bodyPr numCol="3">
            <a:normAutofit/>
          </a:bodyPr>
          <a:lstStyle>
            <a:lvl1pPr marL="0" indent="0">
              <a:buFontTx/>
              <a:buNone/>
              <a:defRPr sz="1100"/>
            </a:lvl1pPr>
            <a:lvl2pPr marL="180000" indent="0">
              <a:buFontTx/>
              <a:buNone/>
              <a:defRPr sz="1100"/>
            </a:lvl2pPr>
            <a:lvl3pPr marL="342000" indent="0">
              <a:buFontTx/>
              <a:buNone/>
              <a:defRPr sz="1100"/>
            </a:lvl3pPr>
            <a:lvl4pPr marL="540000" indent="0">
              <a:buFontTx/>
              <a:buNone/>
              <a:defRPr sz="1100"/>
            </a:lvl4pPr>
            <a:lvl5pPr marL="702000" indent="0">
              <a:buFontTx/>
              <a:buNone/>
              <a:defRPr sz="1100"/>
            </a:lvl5pPr>
          </a:lstStyle>
          <a:p>
            <a:pPr lvl="0"/>
            <a:r>
              <a:rPr lang="da-DK"/>
              <a:t>Indsæt tekst i 3 spalter</a:t>
            </a:r>
          </a:p>
        </p:txBody>
      </p:sp>
      <p:sp>
        <p:nvSpPr>
          <p:cNvPr id="6" name="Pladsholder til slidenummer 5">
            <a:extLst>
              <a:ext uri="{FF2B5EF4-FFF2-40B4-BE49-F238E27FC236}">
                <a16:creationId xmlns:a16="http://schemas.microsoft.com/office/drawing/2014/main" id="{282951B8-FE0A-4C0B-8C58-A34E4B92A57A}"/>
              </a:ext>
            </a:extLst>
          </p:cNvPr>
          <p:cNvSpPr>
            <a:spLocks noGrp="1"/>
          </p:cNvSpPr>
          <p:nvPr>
            <p:ph type="sldNum" sz="quarter" idx="12"/>
          </p:nvPr>
        </p:nvSpPr>
        <p:spPr/>
        <p:txBody>
          <a:bodyPr/>
          <a:lstStyle/>
          <a:p>
            <a:fld id="{5A0D23CF-C5A3-5445-819D-C647D180BB4B}" type="slidenum">
              <a:rPr lang="da-DK" smtClean="0"/>
              <a:pPr/>
              <a:t>‹nr.›</a:t>
            </a:fld>
            <a:endParaRPr lang="da-DK"/>
          </a:p>
        </p:txBody>
      </p:sp>
      <p:sp>
        <p:nvSpPr>
          <p:cNvPr id="7" name="Pladsholder til tekst 7">
            <a:extLst>
              <a:ext uri="{FF2B5EF4-FFF2-40B4-BE49-F238E27FC236}">
                <a16:creationId xmlns:a16="http://schemas.microsoft.com/office/drawing/2014/main" id="{6E23F764-9828-445C-CC7F-DF6F00A6BE19}"/>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294131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el, tekst og ekstra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5058000" y="1080000"/>
            <a:ext cx="5927501"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5058000" y="1587500"/>
            <a:ext cx="5927501" cy="4589463"/>
          </a:xfrm>
          <a:prstGeom prst="rect">
            <a:avLst/>
          </a:prstGeom>
        </p:spPr>
        <p:txBody>
          <a:bodyPr>
            <a:normAutofit/>
          </a:bodyPr>
          <a:lstStyle>
            <a:lvl1pPr marL="162000" indent="-162000">
              <a:defRPr sz="1000"/>
            </a:lvl1pPr>
            <a:lvl2pPr marL="342000" indent="-162000">
              <a:defRPr sz="1000"/>
            </a:lvl2pPr>
            <a:lvl3pPr marL="504000" indent="-162000">
              <a:defRPr sz="1000"/>
            </a:lvl3pPr>
            <a:lvl4pPr marL="702000" indent="-162000">
              <a:defRPr sz="1000"/>
            </a:lvl4pPr>
            <a:lvl5pPr marL="864000" indent="-162000">
              <a:defRPr sz="1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a:extLst>
              <a:ext uri="{FF2B5EF4-FFF2-40B4-BE49-F238E27FC236}">
                <a16:creationId xmlns:a16="http://schemas.microsoft.com/office/drawing/2014/main" id="{22C2C820-D426-40C0-AFDC-EC77A4825A9D}"/>
              </a:ext>
            </a:extLst>
          </p:cNvPr>
          <p:cNvSpPr>
            <a:spLocks noGrp="1"/>
          </p:cNvSpPr>
          <p:nvPr>
            <p:ph sz="quarter" idx="10" hasCustomPrompt="1"/>
          </p:nvPr>
        </p:nvSpPr>
        <p:spPr>
          <a:xfrm>
            <a:off x="1260000" y="1079500"/>
            <a:ext cx="3532134" cy="5097463"/>
          </a:xfrm>
          <a:prstGeom prst="rect">
            <a:avLst/>
          </a:prstGeom>
        </p:spPr>
        <p:txBody>
          <a:bodyPr>
            <a:normAutofit/>
          </a:bodyPr>
          <a:lstStyle>
            <a:lvl1pPr marL="0" indent="0">
              <a:buFontTx/>
              <a:buNone/>
              <a:defRPr sz="1000"/>
            </a:lvl1pPr>
          </a:lstStyle>
          <a:p>
            <a:pPr lvl="0"/>
            <a:r>
              <a:rPr lang="da-DK"/>
              <a:t>Indsæt valgfri type indhold ved klik på ikon</a:t>
            </a:r>
          </a:p>
        </p:txBody>
      </p:sp>
      <p:sp>
        <p:nvSpPr>
          <p:cNvPr id="7" name="Pladsholder til slidenummer 6">
            <a:extLst>
              <a:ext uri="{FF2B5EF4-FFF2-40B4-BE49-F238E27FC236}">
                <a16:creationId xmlns:a16="http://schemas.microsoft.com/office/drawing/2014/main" id="{CBB6B427-B82A-4BEE-3E4B-FCF05DA28381}"/>
              </a:ext>
            </a:extLst>
          </p:cNvPr>
          <p:cNvSpPr>
            <a:spLocks noGrp="1"/>
          </p:cNvSpPr>
          <p:nvPr>
            <p:ph type="sldNum" sz="quarter" idx="13"/>
          </p:nvPr>
        </p:nvSpPr>
        <p:spPr/>
        <p:txBody>
          <a:body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6486DBFF-470D-04AB-91BC-5A035DE5A9D0}"/>
              </a:ext>
            </a:extLst>
          </p:cNvPr>
          <p:cNvSpPr>
            <a:spLocks noGrp="1"/>
          </p:cNvSpPr>
          <p:nvPr>
            <p:ph type="body" sz="quarter" idx="14" hasCustomPrompt="1"/>
          </p:nvPr>
        </p:nvSpPr>
        <p:spPr>
          <a:xfrm>
            <a:off x="6754368" y="231775"/>
            <a:ext cx="5168832" cy="182753"/>
          </a:xfrm>
          <a:prstGeom prst="rect">
            <a:avLst/>
          </a:prstGeo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2521281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 og tekst Med billede til højr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5927501"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0"/>
            <a:ext cx="5927501" cy="4589463"/>
          </a:xfrm>
        </p:spPr>
        <p:txBody>
          <a:bodyPr>
            <a:normAutofit/>
          </a:bodyPr>
          <a:lstStyle>
            <a:lvl1pPr marL="162000" indent="-162000">
              <a:defRPr sz="1000"/>
            </a:lvl1pPr>
            <a:lvl2pPr marL="342000" indent="-162000">
              <a:defRPr sz="1000"/>
            </a:lvl2pPr>
            <a:lvl3pPr marL="504000" indent="-162000">
              <a:defRPr sz="1000"/>
            </a:lvl3pPr>
            <a:lvl4pPr marL="702000" indent="-162000">
              <a:defRPr sz="1000"/>
            </a:lvl4pPr>
            <a:lvl5pPr marL="864000" indent="-162000">
              <a:defRPr sz="1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a:extLst>
              <a:ext uri="{FF2B5EF4-FFF2-40B4-BE49-F238E27FC236}">
                <a16:creationId xmlns:a16="http://schemas.microsoft.com/office/drawing/2014/main" id="{3BC7981F-1B37-D3F7-B620-56BC9D32FDF3}"/>
              </a:ext>
            </a:extLst>
          </p:cNvPr>
          <p:cNvSpPr>
            <a:spLocks noGrp="1"/>
          </p:cNvSpPr>
          <p:nvPr>
            <p:ph type="pic" sz="quarter" idx="12" hasCustomPrompt="1"/>
          </p:nvPr>
        </p:nvSpPr>
        <p:spPr>
          <a:xfrm>
            <a:off x="7967662" y="0"/>
            <a:ext cx="4224338" cy="6858000"/>
          </a:xfrm>
          <a:solidFill>
            <a:schemeClr val="bg2"/>
          </a:solidFill>
        </p:spPr>
        <p:txBody>
          <a:bodyPr>
            <a:normAutofit/>
          </a:bodyPr>
          <a:lstStyle>
            <a:lvl1pPr marL="0" indent="0">
              <a:buFontTx/>
              <a:buNone/>
              <a:defRPr sz="1000"/>
            </a:lvl1pPr>
          </a:lstStyle>
          <a:p>
            <a:r>
              <a:rPr lang="da-DK"/>
              <a:t>Indsæt billede</a:t>
            </a:r>
          </a:p>
        </p:txBody>
      </p:sp>
      <p:sp>
        <p:nvSpPr>
          <p:cNvPr id="7" name="Pladsholder til slidenummer 6">
            <a:extLst>
              <a:ext uri="{FF2B5EF4-FFF2-40B4-BE49-F238E27FC236}">
                <a16:creationId xmlns:a16="http://schemas.microsoft.com/office/drawing/2014/main" id="{95779F86-2830-FA17-7210-ECECB2EBEA3C}"/>
              </a:ext>
            </a:extLst>
          </p:cNvPr>
          <p:cNvSpPr>
            <a:spLocks noGrp="1"/>
          </p:cNvSpPr>
          <p:nvPr>
            <p:ph type="sldNum" sz="quarter" idx="15"/>
          </p:nvPr>
        </p:nvSpPr>
        <p:spPr/>
        <p:txBody>
          <a:bodyPr/>
          <a:lstStyle>
            <a:lvl1pPr>
              <a:defRPr>
                <a:solidFill>
                  <a:schemeClr val="bg1"/>
                </a:solidFill>
              </a:defRPr>
            </a:lvl1p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5666B592-B2E0-0F65-1CDF-A32FC5D465BF}"/>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solidFill>
              </a:defRPr>
            </a:lvl1pPr>
          </a:lstStyle>
          <a:p>
            <a:pPr lvl="0"/>
            <a:r>
              <a:rPr lang="da-DK"/>
              <a:t>KLIK FOR AT INDSÆTTE FIRMANAVN</a:t>
            </a:r>
          </a:p>
        </p:txBody>
      </p:sp>
      <p:sp>
        <p:nvSpPr>
          <p:cNvPr id="5" name="Pladsholder til billede 4">
            <a:extLst>
              <a:ext uri="{FF2B5EF4-FFF2-40B4-BE49-F238E27FC236}">
                <a16:creationId xmlns:a16="http://schemas.microsoft.com/office/drawing/2014/main" id="{87E76713-C586-F800-AEF6-13F0BCD08023}"/>
              </a:ext>
            </a:extLst>
          </p:cNvPr>
          <p:cNvSpPr>
            <a:spLocks noGrp="1"/>
          </p:cNvSpPr>
          <p:nvPr>
            <p:ph type="pic" sz="quarter" idx="16" hasCustomPrompt="1"/>
          </p:nvPr>
        </p:nvSpPr>
        <p:spPr>
          <a:xfrm>
            <a:off x="4187126" y="6272213"/>
            <a:ext cx="3000375" cy="449262"/>
          </a:xfrm>
        </p:spPr>
        <p:txBody>
          <a:bodyPr>
            <a:normAutofit/>
          </a:bodyPr>
          <a:lstStyle>
            <a:lvl1pPr marL="0" indent="0" algn="ctr">
              <a:buNone/>
              <a:defRPr sz="1200" b="1"/>
            </a:lvl1pPr>
          </a:lstStyle>
          <a:p>
            <a:r>
              <a:rPr lang="danish-DK"/>
              <a:t>INDSÆT LOGO</a:t>
            </a:r>
          </a:p>
        </p:txBody>
      </p:sp>
    </p:spTree>
    <p:extLst>
      <p:ext uri="{BB962C8B-B14F-4D97-AF65-F5344CB8AC3E}">
        <p14:creationId xmlns:p14="http://schemas.microsoft.com/office/powerpoint/2010/main" val="2884394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 tekt og tabel Grøn baggrund">
    <p:bg>
      <p:bgPr>
        <a:solidFill>
          <a:srgbClr val="1B45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chemeClr val="bg1"/>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1"/>
            <a:ext cx="9725500" cy="571499"/>
          </a:xfrm>
        </p:spPr>
        <p:txBody>
          <a:bodyPr>
            <a:normAutofit/>
          </a:bodyPr>
          <a:lstStyle>
            <a:lvl1pPr marL="0" indent="0">
              <a:lnSpc>
                <a:spcPct val="100000"/>
              </a:lnSpc>
              <a:buFontTx/>
              <a:buNone/>
              <a:defRPr sz="1200">
                <a:solidFill>
                  <a:schemeClr val="bg1"/>
                </a:solidFill>
              </a:defRPr>
            </a:lvl1pPr>
            <a:lvl2pPr marL="180000" indent="0">
              <a:buFontTx/>
              <a:buNone/>
              <a:defRPr sz="12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a:t>Klik for at redigere teksttypografierne i masteren</a:t>
            </a:r>
          </a:p>
        </p:txBody>
      </p:sp>
      <p:sp>
        <p:nvSpPr>
          <p:cNvPr id="5" name="Pladsholder til tabel 4">
            <a:extLst>
              <a:ext uri="{FF2B5EF4-FFF2-40B4-BE49-F238E27FC236}">
                <a16:creationId xmlns:a16="http://schemas.microsoft.com/office/drawing/2014/main" id="{6007EDF7-7179-E268-82D3-9C036518E47A}"/>
              </a:ext>
            </a:extLst>
          </p:cNvPr>
          <p:cNvSpPr>
            <a:spLocks noGrp="1"/>
          </p:cNvSpPr>
          <p:nvPr>
            <p:ph type="tbl" sz="quarter" idx="10" hasCustomPrompt="1"/>
          </p:nvPr>
        </p:nvSpPr>
        <p:spPr>
          <a:xfrm>
            <a:off x="1260001" y="2328860"/>
            <a:ext cx="9725500" cy="3149600"/>
          </a:xfrm>
        </p:spPr>
        <p:txBody>
          <a:bodyPr>
            <a:normAutofit/>
          </a:bodyPr>
          <a:lstStyle>
            <a:lvl1pPr marL="0" indent="0">
              <a:buFontTx/>
              <a:buNone/>
              <a:defRPr sz="1100">
                <a:solidFill>
                  <a:schemeClr val="bg1"/>
                </a:solidFill>
              </a:defRPr>
            </a:lvl1pPr>
          </a:lstStyle>
          <a:p>
            <a:r>
              <a:rPr lang="da-DK"/>
              <a:t>Indsæt tabel og design tabellen efter behov</a:t>
            </a:r>
          </a:p>
        </p:txBody>
      </p:sp>
      <p:sp>
        <p:nvSpPr>
          <p:cNvPr id="7" name="Pladsholder til slidenummer 6">
            <a:extLst>
              <a:ext uri="{FF2B5EF4-FFF2-40B4-BE49-F238E27FC236}">
                <a16:creationId xmlns:a16="http://schemas.microsoft.com/office/drawing/2014/main" id="{943B1974-AE88-FEE0-B0E7-32BFC421753E}"/>
              </a:ext>
            </a:extLst>
          </p:cNvPr>
          <p:cNvSpPr>
            <a:spLocks noGrp="1"/>
          </p:cNvSpPr>
          <p:nvPr>
            <p:ph type="sldNum" sz="quarter" idx="13"/>
          </p:nvPr>
        </p:nvSpPr>
        <p:spPr/>
        <p:txBody>
          <a:bodyPr/>
          <a:lstStyle>
            <a:lvl1pPr>
              <a:defRPr>
                <a:solidFill>
                  <a:schemeClr val="bg1">
                    <a:lumMod val="75000"/>
                  </a:schemeClr>
                </a:solidFill>
              </a:defRPr>
            </a:lvl1p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82D2456F-D242-A533-6E25-C60A0D80F317}"/>
              </a:ext>
            </a:extLst>
          </p:cNvPr>
          <p:cNvSpPr>
            <a:spLocks noGrp="1"/>
          </p:cNvSpPr>
          <p:nvPr>
            <p:ph type="body" sz="quarter" idx="14"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3407130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tekt og tabel Hvid baggrun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1"/>
            <a:ext cx="9725500" cy="571499"/>
          </a:xfrm>
        </p:spPr>
        <p:txBody>
          <a:bodyPr>
            <a:normAutofit/>
          </a:bodyPr>
          <a:lstStyle>
            <a:lvl1pPr marL="0" indent="0">
              <a:lnSpc>
                <a:spcPct val="100000"/>
              </a:lnSpc>
              <a:buFontTx/>
              <a:buNone/>
              <a:defRPr sz="1200">
                <a:solidFill>
                  <a:schemeClr val="tx1"/>
                </a:solidFill>
              </a:defRPr>
            </a:lvl1pPr>
            <a:lvl2pPr marL="180000" indent="0">
              <a:buFontTx/>
              <a:buNone/>
              <a:defRPr sz="1200">
                <a:solidFill>
                  <a:schemeClr val="tx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a:t>Klik for at redigere teksttypografierne i masteren</a:t>
            </a:r>
          </a:p>
        </p:txBody>
      </p:sp>
      <p:sp>
        <p:nvSpPr>
          <p:cNvPr id="5" name="Pladsholder til tabel 4">
            <a:extLst>
              <a:ext uri="{FF2B5EF4-FFF2-40B4-BE49-F238E27FC236}">
                <a16:creationId xmlns:a16="http://schemas.microsoft.com/office/drawing/2014/main" id="{6007EDF7-7179-E268-82D3-9C036518E47A}"/>
              </a:ext>
            </a:extLst>
          </p:cNvPr>
          <p:cNvSpPr>
            <a:spLocks noGrp="1"/>
          </p:cNvSpPr>
          <p:nvPr>
            <p:ph type="tbl" sz="quarter" idx="10" hasCustomPrompt="1"/>
          </p:nvPr>
        </p:nvSpPr>
        <p:spPr>
          <a:xfrm>
            <a:off x="1260001" y="2328860"/>
            <a:ext cx="9725500" cy="3149600"/>
          </a:xfrm>
        </p:spPr>
        <p:txBody>
          <a:bodyPr>
            <a:normAutofit/>
          </a:bodyPr>
          <a:lstStyle>
            <a:lvl1pPr marL="0" indent="0">
              <a:buFontTx/>
              <a:buNone/>
              <a:defRPr sz="1100">
                <a:solidFill>
                  <a:schemeClr val="tx1"/>
                </a:solidFill>
              </a:defRPr>
            </a:lvl1pPr>
          </a:lstStyle>
          <a:p>
            <a:r>
              <a:rPr lang="da-DK"/>
              <a:t>Indsæt tabel og design tabellen efter behov</a:t>
            </a:r>
          </a:p>
        </p:txBody>
      </p:sp>
      <p:sp>
        <p:nvSpPr>
          <p:cNvPr id="7" name="Pladsholder til slidenummer 6">
            <a:extLst>
              <a:ext uri="{FF2B5EF4-FFF2-40B4-BE49-F238E27FC236}">
                <a16:creationId xmlns:a16="http://schemas.microsoft.com/office/drawing/2014/main" id="{BE059A9A-7345-5104-75C0-2885A36E1ACB}"/>
              </a:ext>
            </a:extLst>
          </p:cNvPr>
          <p:cNvSpPr>
            <a:spLocks noGrp="1"/>
          </p:cNvSpPr>
          <p:nvPr>
            <p:ph type="sldNum" sz="quarter" idx="13"/>
          </p:nvPr>
        </p:nvSpPr>
        <p:spPr/>
        <p:txBody>
          <a:body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99BF5DFB-85DE-65B0-62FD-7CCEDD9F3AC0}"/>
              </a:ext>
            </a:extLst>
          </p:cNvPr>
          <p:cNvSpPr>
            <a:spLocks noGrp="1"/>
          </p:cNvSpPr>
          <p:nvPr>
            <p:ph type="body" sz="quarter" idx="14"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1075747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 tekst og ekstra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5058000" y="1080000"/>
            <a:ext cx="5927501"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5058000" y="1587500"/>
            <a:ext cx="5927501" cy="4589463"/>
          </a:xfrm>
          <a:prstGeom prst="rect">
            <a:avLst/>
          </a:prstGeom>
        </p:spPr>
        <p:txBody>
          <a:bodyPr>
            <a:normAutofit/>
          </a:bodyPr>
          <a:lstStyle>
            <a:lvl1pPr marL="162000" indent="-162000">
              <a:defRPr sz="1000"/>
            </a:lvl1pPr>
            <a:lvl2pPr marL="342000" indent="-162000">
              <a:defRPr sz="1000"/>
            </a:lvl2pPr>
            <a:lvl3pPr marL="504000" indent="-162000">
              <a:defRPr sz="1000"/>
            </a:lvl3pPr>
            <a:lvl4pPr marL="702000" indent="-162000">
              <a:defRPr sz="1000"/>
            </a:lvl4pPr>
            <a:lvl5pPr marL="864000" indent="-162000">
              <a:defRPr sz="1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a:extLst>
              <a:ext uri="{FF2B5EF4-FFF2-40B4-BE49-F238E27FC236}">
                <a16:creationId xmlns:a16="http://schemas.microsoft.com/office/drawing/2014/main" id="{22C2C820-D426-40C0-AFDC-EC77A4825A9D}"/>
              </a:ext>
            </a:extLst>
          </p:cNvPr>
          <p:cNvSpPr>
            <a:spLocks noGrp="1"/>
          </p:cNvSpPr>
          <p:nvPr>
            <p:ph sz="quarter" idx="10" hasCustomPrompt="1"/>
          </p:nvPr>
        </p:nvSpPr>
        <p:spPr>
          <a:xfrm>
            <a:off x="1260000" y="1079500"/>
            <a:ext cx="3532134" cy="5097463"/>
          </a:xfrm>
          <a:prstGeom prst="rect">
            <a:avLst/>
          </a:prstGeom>
        </p:spPr>
        <p:txBody>
          <a:bodyPr>
            <a:normAutofit/>
          </a:bodyPr>
          <a:lstStyle>
            <a:lvl1pPr marL="0" indent="0">
              <a:buFontTx/>
              <a:buNone/>
              <a:defRPr sz="1000"/>
            </a:lvl1pPr>
          </a:lstStyle>
          <a:p>
            <a:pPr lvl="0"/>
            <a:r>
              <a:rPr lang="da-DK"/>
              <a:t>Indsæt valgfri type indhold ved klik på ikon</a:t>
            </a:r>
          </a:p>
        </p:txBody>
      </p:sp>
      <p:sp>
        <p:nvSpPr>
          <p:cNvPr id="7" name="Pladsholder til slidenummer 6">
            <a:extLst>
              <a:ext uri="{FF2B5EF4-FFF2-40B4-BE49-F238E27FC236}">
                <a16:creationId xmlns:a16="http://schemas.microsoft.com/office/drawing/2014/main" id="{CBB6B427-B82A-4BEE-3E4B-FCF05DA28381}"/>
              </a:ext>
            </a:extLst>
          </p:cNvPr>
          <p:cNvSpPr>
            <a:spLocks noGrp="1"/>
          </p:cNvSpPr>
          <p:nvPr>
            <p:ph type="sldNum" sz="quarter" idx="13"/>
          </p:nvPr>
        </p:nvSpPr>
        <p:spPr/>
        <p:txBody>
          <a:body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6486DBFF-470D-04AB-91BC-5A035DE5A9D0}"/>
              </a:ext>
            </a:extLst>
          </p:cNvPr>
          <p:cNvSpPr>
            <a:spLocks noGrp="1"/>
          </p:cNvSpPr>
          <p:nvPr>
            <p:ph type="body" sz="quarter" idx="14" hasCustomPrompt="1"/>
          </p:nvPr>
        </p:nvSpPr>
        <p:spPr>
          <a:xfrm>
            <a:off x="6754368" y="231775"/>
            <a:ext cx="5168832" cy="182753"/>
          </a:xfrm>
          <a:prstGeom prst="rect">
            <a:avLst/>
          </a:prstGeo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824687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orside med billedebaggr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ladsholder til tekst 11">
            <a:extLst>
              <a:ext uri="{FF2B5EF4-FFF2-40B4-BE49-F238E27FC236}">
                <a16:creationId xmlns:a16="http://schemas.microsoft.com/office/drawing/2014/main" id="{248B3835-85CF-1FD8-0DC3-62B3F3861D17}"/>
              </a:ext>
            </a:extLst>
          </p:cNvPr>
          <p:cNvSpPr>
            <a:spLocks noGrp="1"/>
          </p:cNvSpPr>
          <p:nvPr>
            <p:ph type="body" sz="quarter" idx="10" hasCustomPrompt="1"/>
          </p:nvPr>
        </p:nvSpPr>
        <p:spPr>
          <a:xfrm>
            <a:off x="1" y="4614334"/>
            <a:ext cx="12184142" cy="182736"/>
          </a:xfrm>
        </p:spPr>
        <p:txBody>
          <a:bodyPr>
            <a:noAutofit/>
          </a:bodyPr>
          <a:lstStyle>
            <a:lvl1pPr marL="0" indent="0" algn="ctr">
              <a:buFontTx/>
              <a:buNone/>
              <a:defRPr sz="1100" b="1" spc="300">
                <a:solidFill>
                  <a:schemeClr val="bg1"/>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r>
              <a:rPr lang="da-DK"/>
              <a:t>INDSÆT TITEL</a:t>
            </a:r>
          </a:p>
        </p:txBody>
      </p:sp>
      <p:pic>
        <p:nvPicPr>
          <p:cNvPr id="2" name="Grafik 1">
            <a:extLst>
              <a:ext uri="{FF2B5EF4-FFF2-40B4-BE49-F238E27FC236}">
                <a16:creationId xmlns:a16="http://schemas.microsoft.com/office/drawing/2014/main" id="{FE10D728-2F8E-9A79-A793-8FA18EC9AE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2854" y="2136228"/>
            <a:ext cx="1394622" cy="2068689"/>
          </a:xfrm>
          <a:prstGeom prst="rect">
            <a:avLst/>
          </a:prstGeom>
        </p:spPr>
      </p:pic>
      <p:pic>
        <p:nvPicPr>
          <p:cNvPr id="3" name="Grafik 2">
            <a:extLst>
              <a:ext uri="{FF2B5EF4-FFF2-40B4-BE49-F238E27FC236}">
                <a16:creationId xmlns:a16="http://schemas.microsoft.com/office/drawing/2014/main" id="{AE996835-EDFE-BE3E-C688-CC762B1E3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3220" y="2085593"/>
            <a:ext cx="1781124" cy="2156098"/>
          </a:xfrm>
          <a:prstGeom prst="rect">
            <a:avLst/>
          </a:prstGeom>
        </p:spPr>
      </p:pic>
      <p:pic>
        <p:nvPicPr>
          <p:cNvPr id="4" name="Grafik 3">
            <a:extLst>
              <a:ext uri="{FF2B5EF4-FFF2-40B4-BE49-F238E27FC236}">
                <a16:creationId xmlns:a16="http://schemas.microsoft.com/office/drawing/2014/main" id="{A9BBDDF2-8BA5-B125-BDA8-EC3EA874D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3319" y="2085593"/>
            <a:ext cx="1658004" cy="2210671"/>
          </a:xfrm>
          <a:prstGeom prst="rect">
            <a:avLst/>
          </a:prstGeom>
        </p:spPr>
      </p:pic>
      <p:sp>
        <p:nvSpPr>
          <p:cNvPr id="5" name="Pladsholder til tekst 7">
            <a:extLst>
              <a:ext uri="{FF2B5EF4-FFF2-40B4-BE49-F238E27FC236}">
                <a16:creationId xmlns:a16="http://schemas.microsoft.com/office/drawing/2014/main" id="{93770E3A-3B01-E4A0-83E9-A2A7D43B64B6}"/>
              </a:ext>
            </a:extLst>
          </p:cNvPr>
          <p:cNvSpPr>
            <a:spLocks noGrp="1"/>
          </p:cNvSpPr>
          <p:nvPr>
            <p:ph type="body" sz="quarter" idx="13" hasCustomPrompt="1"/>
          </p:nvPr>
        </p:nvSpPr>
        <p:spPr>
          <a:xfrm>
            <a:off x="3511584" y="4971382"/>
            <a:ext cx="5168832" cy="359007"/>
          </a:xfrm>
        </p:spPr>
        <p:txBody>
          <a:bodyPr>
            <a:normAutofit/>
          </a:bodyPr>
          <a:lstStyle>
            <a:lvl1pPr marL="0" indent="0" algn="ctr">
              <a:buFontTx/>
              <a:buNone/>
              <a:defRPr sz="1400" b="1">
                <a:solidFill>
                  <a:schemeClr val="bg1"/>
                </a:solidFill>
              </a:defRPr>
            </a:lvl1pPr>
          </a:lstStyle>
          <a:p>
            <a:pPr lvl="0"/>
            <a:r>
              <a:rPr lang="da-DK"/>
              <a:t>KLIK FOR AT INDSÆTTE FIRMANAVN</a:t>
            </a:r>
          </a:p>
        </p:txBody>
      </p:sp>
    </p:spTree>
    <p:extLst>
      <p:ext uri="{BB962C8B-B14F-4D97-AF65-F5344CB8AC3E}">
        <p14:creationId xmlns:p14="http://schemas.microsoft.com/office/powerpoint/2010/main" val="3844548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el og tekst uden bulle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0"/>
            <a:ext cx="9725500" cy="4589463"/>
          </a:xfrm>
        </p:spPr>
        <p:txBody>
          <a:bodyPr>
            <a:normAutofit/>
          </a:bodyPr>
          <a:lstStyle>
            <a:lvl1pPr marL="0" indent="0">
              <a:buFontTx/>
              <a:buNone/>
              <a:defRPr sz="1100"/>
            </a:lvl1pPr>
            <a:lvl2pPr marL="180000" indent="0">
              <a:buFontTx/>
              <a:buNone/>
              <a:defRPr sz="1100"/>
            </a:lvl2pPr>
            <a:lvl3pPr marL="342000" indent="0">
              <a:buFontTx/>
              <a:buNone/>
              <a:defRPr sz="1100"/>
            </a:lvl3pPr>
            <a:lvl4pPr marL="540000" indent="0">
              <a:buFontTx/>
              <a:buNone/>
              <a:defRPr sz="1100"/>
            </a:lvl4pPr>
            <a:lvl5pPr marL="702000" indent="0">
              <a:buFontTx/>
              <a:buNone/>
              <a:defRPr sz="11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a:extLst>
              <a:ext uri="{FF2B5EF4-FFF2-40B4-BE49-F238E27FC236}">
                <a16:creationId xmlns:a16="http://schemas.microsoft.com/office/drawing/2014/main" id="{4DA04FFF-9317-F307-2BE7-0667D49E5ED3}"/>
              </a:ext>
            </a:extLst>
          </p:cNvPr>
          <p:cNvSpPr>
            <a:spLocks noGrp="1"/>
          </p:cNvSpPr>
          <p:nvPr>
            <p:ph type="sldNum" sz="quarter" idx="12"/>
          </p:nvPr>
        </p:nvSpPr>
        <p:spPr>
          <a:xfrm>
            <a:off x="9180000" y="6357600"/>
            <a:ext cx="2743200" cy="365125"/>
          </a:xfrm>
        </p:spPr>
        <p:txBody>
          <a:bodyPr/>
          <a:lstStyle>
            <a:lvl1pPr>
              <a:defRPr sz="1000"/>
            </a:lvl1p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E2E4D978-B384-5E70-01A6-E082FEBE2C5D}"/>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1339109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fslutningsslide">
    <p:bg>
      <p:bgPr>
        <a:solidFill>
          <a:srgbClr val="1B45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chemeClr val="bg1"/>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260000" y="1587501"/>
            <a:ext cx="9725500" cy="1460499"/>
          </a:xfrm>
        </p:spPr>
        <p:txBody>
          <a:bodyPr>
            <a:normAutofit/>
          </a:bodyPr>
          <a:lstStyle>
            <a:lvl1pPr marL="0" indent="0">
              <a:lnSpc>
                <a:spcPct val="100000"/>
              </a:lnSpc>
              <a:spcBef>
                <a:spcPts val="200"/>
              </a:spcBef>
              <a:buFontTx/>
              <a:buNone/>
              <a:defRPr sz="1100">
                <a:solidFill>
                  <a:schemeClr val="bg1"/>
                </a:solidFill>
              </a:defRPr>
            </a:lvl1pPr>
            <a:lvl2pPr marL="180000" indent="0">
              <a:buFontTx/>
              <a:buNone/>
              <a:defRPr sz="11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a:t>Indsæt virksomhedsinformation</a:t>
            </a:r>
          </a:p>
        </p:txBody>
      </p:sp>
      <p:sp>
        <p:nvSpPr>
          <p:cNvPr id="6" name="Pladsholder til slidenummer 5">
            <a:extLst>
              <a:ext uri="{FF2B5EF4-FFF2-40B4-BE49-F238E27FC236}">
                <a16:creationId xmlns:a16="http://schemas.microsoft.com/office/drawing/2014/main" id="{BFA4597E-D87E-EFB8-406E-4FC854FCE6CE}"/>
              </a:ext>
            </a:extLst>
          </p:cNvPr>
          <p:cNvSpPr>
            <a:spLocks noGrp="1"/>
          </p:cNvSpPr>
          <p:nvPr>
            <p:ph type="sldNum" sz="quarter" idx="12"/>
          </p:nvPr>
        </p:nvSpPr>
        <p:spPr/>
        <p:txBody>
          <a:bodyPr/>
          <a:lstStyle>
            <a:lvl1pPr>
              <a:defRPr>
                <a:solidFill>
                  <a:schemeClr val="bg1">
                    <a:lumMod val="75000"/>
                  </a:schemeClr>
                </a:solidFill>
              </a:defRPr>
            </a:lvl1pPr>
          </a:lstStyle>
          <a:p>
            <a:fld id="{5A0D23CF-C5A3-5445-819D-C647D180BB4B}" type="slidenum">
              <a:rPr lang="da-DK" smtClean="0"/>
              <a:pPr/>
              <a:t>‹nr.›</a:t>
            </a:fld>
            <a:endParaRPr lang="da-DK"/>
          </a:p>
        </p:txBody>
      </p:sp>
      <p:sp>
        <p:nvSpPr>
          <p:cNvPr id="7" name="Pladsholder til tekst 7">
            <a:extLst>
              <a:ext uri="{FF2B5EF4-FFF2-40B4-BE49-F238E27FC236}">
                <a16:creationId xmlns:a16="http://schemas.microsoft.com/office/drawing/2014/main" id="{A7FDD8BF-2A78-004B-3943-7208D64FBA0E}"/>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22922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Forside II">
    <p:bg>
      <p:bgPr>
        <a:solidFill>
          <a:schemeClr val="bg1"/>
        </a:solidFill>
        <a:effectLst/>
      </p:bgPr>
    </p:bg>
    <p:spTree>
      <p:nvGrpSpPr>
        <p:cNvPr id="1" name=""/>
        <p:cNvGrpSpPr/>
        <p:nvPr/>
      </p:nvGrpSpPr>
      <p:grpSpPr>
        <a:xfrm>
          <a:off x="0" y="0"/>
          <a:ext cx="0" cy="0"/>
          <a:chOff x="0" y="0"/>
          <a:chExt cx="0" cy="0"/>
        </a:xfrm>
      </p:grpSpPr>
      <p:sp>
        <p:nvSpPr>
          <p:cNvPr id="22" name="PresentationTitle" descr="{&quot;templafy&quot;:{&quot;id&quot;:&quot;abd375a2-b1e2-4cc2-9616-75a900ef21b1&quot;}}" title="PresentationTitle">
            <a:extLst>
              <a:ext uri="{FF2B5EF4-FFF2-40B4-BE49-F238E27FC236}">
                <a16:creationId xmlns:a16="http://schemas.microsoft.com/office/drawing/2014/main" id="{53F5637B-4BB7-4136-8C86-97BC7D5D2EBA}"/>
              </a:ext>
            </a:extLst>
          </p:cNvPr>
          <p:cNvSpPr/>
          <p:nvPr/>
        </p:nvSpPr>
        <p:spPr bwMode="auto">
          <a:xfrm>
            <a:off x="432001" y="1663073"/>
            <a:ext cx="10799799" cy="401909"/>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da-DK" sz="3200" b="1" i="0" u="none" strike="noStrike" cap="all" normalizeH="0" baseline="0" noProof="1">
              <a:ln>
                <a:noFill/>
              </a:ln>
              <a:solidFill>
                <a:schemeClr val="bg1"/>
              </a:solidFill>
              <a:effectLst/>
              <a:latin typeface="+mj-lt"/>
            </a:endParaRPr>
          </a:p>
        </p:txBody>
      </p:sp>
      <p:sp>
        <p:nvSpPr>
          <p:cNvPr id="24" name="Event" descr="{&quot;templafy&quot;:{&quot;id&quot;:&quot;19aca64b-73e5-439c-9ced-4bdd97b016e5&quot;}}" title="Event">
            <a:extLst>
              <a:ext uri="{FF2B5EF4-FFF2-40B4-BE49-F238E27FC236}">
                <a16:creationId xmlns:a16="http://schemas.microsoft.com/office/drawing/2014/main" id="{1127B3B7-E924-413F-81DD-9EFF0D0C45E8}"/>
              </a:ext>
            </a:extLst>
          </p:cNvPr>
          <p:cNvSpPr/>
          <p:nvPr/>
        </p:nvSpPr>
        <p:spPr bwMode="auto">
          <a:xfrm>
            <a:off x="432001" y="2120483"/>
            <a:ext cx="10799799" cy="284955"/>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all" normalizeH="0" baseline="0" noProof="1">
              <a:ln>
                <a:noFill/>
              </a:ln>
              <a:solidFill>
                <a:schemeClr val="bg1"/>
              </a:solidFill>
              <a:effectLst/>
            </a:endParaRPr>
          </a:p>
        </p:txBody>
      </p:sp>
      <p:sp>
        <p:nvSpPr>
          <p:cNvPr id="21" name="Date" descr="{&quot;templafy&quot;:{&quot;id&quot;:&quot;e5a6b516-d811-49a8-846c-3e48e8b43449&quot;}}" title="Date">
            <a:extLst>
              <a:ext uri="{FF2B5EF4-FFF2-40B4-BE49-F238E27FC236}">
                <a16:creationId xmlns:a16="http://schemas.microsoft.com/office/drawing/2014/main" id="{C479DA35-5C3C-412F-900E-F8A55E1AE863}"/>
              </a:ext>
            </a:extLst>
          </p:cNvPr>
          <p:cNvSpPr/>
          <p:nvPr/>
        </p:nvSpPr>
        <p:spPr bwMode="auto">
          <a:xfrm>
            <a:off x="432001" y="5285896"/>
            <a:ext cx="6726224" cy="187552"/>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all" normalizeH="0" baseline="0" noProof="1">
              <a:ln>
                <a:noFill/>
              </a:ln>
              <a:solidFill>
                <a:schemeClr val="bg1"/>
              </a:solidFill>
              <a:effectLst/>
            </a:endParaRPr>
          </a:p>
        </p:txBody>
      </p:sp>
      <p:sp>
        <p:nvSpPr>
          <p:cNvPr id="12" name="Name" descr="{&quot;templafy&quot;:{&quot;id&quot;:&quot;ef36f83b-3871-462b-b42d-9fd4a120b810&quot;}}" title="Name">
            <a:extLst>
              <a:ext uri="{FF2B5EF4-FFF2-40B4-BE49-F238E27FC236}">
                <a16:creationId xmlns:a16="http://schemas.microsoft.com/office/drawing/2014/main" id="{18DBBD89-ABEC-420A-B528-7CC08613BC4F}"/>
              </a:ext>
            </a:extLst>
          </p:cNvPr>
          <p:cNvSpPr txBox="1"/>
          <p:nvPr/>
        </p:nvSpPr>
        <p:spPr>
          <a:xfrm>
            <a:off x="432000" y="5096472"/>
            <a:ext cx="6726590" cy="184666"/>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kern="0" cap="all" spc="0" normalizeH="0" baseline="0" noProof="1">
                <a:ln>
                  <a:noFill/>
                </a:ln>
                <a:solidFill>
                  <a:schemeClr val="bg1"/>
                </a:solidFill>
                <a:effectLst/>
                <a:uLnTx/>
                <a:uFillTx/>
                <a:latin typeface="+mn-lt"/>
                <a:ea typeface="+mn-ea"/>
                <a:cs typeface="+mn-cs"/>
              </a:rPr>
              <a:t>Mia Walde</a:t>
            </a:r>
          </a:p>
        </p:txBody>
      </p:sp>
      <p:sp>
        <p:nvSpPr>
          <p:cNvPr id="20" name="Disclaimer" descr="{&quot;templafy&quot;:{&quot;id&quot;:&quot;78bf18a5-3fd4-462e-ae0e-640c247f380d&quot;}}" title="disclaimer">
            <a:extLst>
              <a:ext uri="{FF2B5EF4-FFF2-40B4-BE49-F238E27FC236}">
                <a16:creationId xmlns:a16="http://schemas.microsoft.com/office/drawing/2014/main" id="{533B7452-215F-4DF7-9DF3-E8DC992102DA}"/>
              </a:ext>
            </a:extLst>
          </p:cNvPr>
          <p:cNvSpPr/>
          <p:nvPr/>
        </p:nvSpPr>
        <p:spPr bwMode="auto">
          <a:xfrm>
            <a:off x="1036800" y="5778448"/>
            <a:ext cx="6588000" cy="867600"/>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noProof="1">
              <a:ln>
                <a:noFill/>
              </a:ln>
              <a:solidFill>
                <a:schemeClr val="bg1"/>
              </a:solidFill>
              <a:effectLst/>
            </a:endParaRPr>
          </a:p>
        </p:txBody>
      </p:sp>
      <p:sp>
        <p:nvSpPr>
          <p:cNvPr id="13" name="Title Placeholder 1">
            <a:extLst>
              <a:ext uri="{FF2B5EF4-FFF2-40B4-BE49-F238E27FC236}">
                <a16:creationId xmlns:a16="http://schemas.microsoft.com/office/drawing/2014/main" id="{544E7400-856C-454B-BB94-65F7725D0E81}"/>
              </a:ext>
            </a:extLst>
          </p:cNvPr>
          <p:cNvSpPr>
            <a:spLocks noGrp="1"/>
          </p:cNvSpPr>
          <p:nvPr>
            <p:ph type="title"/>
          </p:nvPr>
        </p:nvSpPr>
        <p:spPr bwMode="gray">
          <a:xfrm>
            <a:off x="664887" y="934486"/>
            <a:ext cx="11180285" cy="628362"/>
          </a:xfrm>
          <a:prstGeom prst="rect">
            <a:avLst/>
          </a:prstGeom>
        </p:spPr>
        <p:txBody>
          <a:bodyPr vert="horz" wrap="square" lIns="0" tIns="0" rIns="0" bIns="0" rtlCol="0" anchor="t" anchorCtr="0">
            <a:noAutofit/>
          </a:bodyPr>
          <a:lstStyle/>
          <a:p>
            <a:r>
              <a:rPr lang="da-DK"/>
              <a:t>Klik for at redigere titeltypografien i masteren</a:t>
            </a:r>
            <a:endParaRPr lang="da-DK" dirty="0"/>
          </a:p>
        </p:txBody>
      </p:sp>
      <p:sp>
        <p:nvSpPr>
          <p:cNvPr id="14" name="Text Placeholder 2">
            <a:extLst>
              <a:ext uri="{FF2B5EF4-FFF2-40B4-BE49-F238E27FC236}">
                <a16:creationId xmlns:a16="http://schemas.microsoft.com/office/drawing/2014/main" id="{17D61252-DAC1-4DC1-BF87-2E4F13965F45}"/>
              </a:ext>
            </a:extLst>
          </p:cNvPr>
          <p:cNvSpPr>
            <a:spLocks noGrp="1"/>
          </p:cNvSpPr>
          <p:nvPr>
            <p:ph idx="1"/>
          </p:nvPr>
        </p:nvSpPr>
        <p:spPr bwMode="gray">
          <a:xfrm>
            <a:off x="664891" y="1727196"/>
            <a:ext cx="11180280" cy="4196317"/>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Freeform 12">
            <a:extLst>
              <a:ext uri="{FF2B5EF4-FFF2-40B4-BE49-F238E27FC236}">
                <a16:creationId xmlns:a16="http://schemas.microsoft.com/office/drawing/2014/main" id="{283B4D37-2E24-44BB-8E9F-B919943BC142}"/>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da-DK" sz="3200" dirty="0"/>
          </a:p>
        </p:txBody>
      </p:sp>
      <p:sp>
        <p:nvSpPr>
          <p:cNvPr id="25" name="Freeform 12">
            <a:extLst>
              <a:ext uri="{FF2B5EF4-FFF2-40B4-BE49-F238E27FC236}">
                <a16:creationId xmlns:a16="http://schemas.microsoft.com/office/drawing/2014/main" id="{0F533B78-6B6D-4B5F-93F8-BC5397A1179C}"/>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da-DK" sz="3200" dirty="0"/>
          </a:p>
        </p:txBody>
      </p:sp>
      <p:sp>
        <p:nvSpPr>
          <p:cNvPr id="11" name="Pladsholder til slidenummer 5">
            <a:extLst>
              <a:ext uri="{FF2B5EF4-FFF2-40B4-BE49-F238E27FC236}">
                <a16:creationId xmlns:a16="http://schemas.microsoft.com/office/drawing/2014/main" id="{1F1BA189-A625-4927-A525-575419AF3030}"/>
              </a:ext>
            </a:extLst>
          </p:cNvPr>
          <p:cNvSpPr>
            <a:spLocks noGrp="1"/>
          </p:cNvSpPr>
          <p:nvPr>
            <p:ph type="sldNum" sz="quarter" idx="4"/>
          </p:nvPr>
        </p:nvSpPr>
        <p:spPr>
          <a:xfrm>
            <a:off x="102296" y="6420128"/>
            <a:ext cx="489066" cy="365125"/>
          </a:xfrm>
          <a:prstGeom prst="rect">
            <a:avLst/>
          </a:prstGeom>
        </p:spPr>
        <p:txBody>
          <a:bodyPr/>
          <a:lstStyle>
            <a:lvl1pPr>
              <a:defRPr sz="1200"/>
            </a:lvl1pPr>
          </a:lstStyle>
          <a:p>
            <a:fld id="{5A0D23CF-C5A3-5445-819D-C647D180BB4B}" type="slidenum">
              <a:rPr lang="da-DK" smtClean="0"/>
              <a:pPr/>
              <a:t>‹nr.›</a:t>
            </a:fld>
            <a:endParaRPr lang="da-DK"/>
          </a:p>
        </p:txBody>
      </p:sp>
    </p:spTree>
    <p:extLst>
      <p:ext uri="{BB962C8B-B14F-4D97-AF65-F5344CB8AC3E}">
        <p14:creationId xmlns:p14="http://schemas.microsoft.com/office/powerpoint/2010/main" val="12038362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og tekst 3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260000" y="1587500"/>
            <a:ext cx="9725500" cy="4589463"/>
          </a:xfrm>
        </p:spPr>
        <p:txBody>
          <a:bodyPr numCol="3">
            <a:normAutofit/>
          </a:bodyPr>
          <a:lstStyle>
            <a:lvl1pPr marL="0" indent="0">
              <a:buFontTx/>
              <a:buNone/>
              <a:defRPr sz="1100"/>
            </a:lvl1pPr>
            <a:lvl2pPr marL="180000" indent="0">
              <a:buFontTx/>
              <a:buNone/>
              <a:defRPr sz="1100"/>
            </a:lvl2pPr>
            <a:lvl3pPr marL="342000" indent="0">
              <a:buFontTx/>
              <a:buNone/>
              <a:defRPr sz="1100"/>
            </a:lvl3pPr>
            <a:lvl4pPr marL="540000" indent="0">
              <a:buFontTx/>
              <a:buNone/>
              <a:defRPr sz="1100"/>
            </a:lvl4pPr>
            <a:lvl5pPr marL="702000" indent="0">
              <a:buFontTx/>
              <a:buNone/>
              <a:defRPr sz="1100"/>
            </a:lvl5pPr>
          </a:lstStyle>
          <a:p>
            <a:pPr lvl="0"/>
            <a:r>
              <a:rPr lang="da-DK"/>
              <a:t>Indsæt tekst i 3 spalter</a:t>
            </a:r>
          </a:p>
        </p:txBody>
      </p:sp>
      <p:sp>
        <p:nvSpPr>
          <p:cNvPr id="6" name="Pladsholder til slidenummer 5">
            <a:extLst>
              <a:ext uri="{FF2B5EF4-FFF2-40B4-BE49-F238E27FC236}">
                <a16:creationId xmlns:a16="http://schemas.microsoft.com/office/drawing/2014/main" id="{282951B8-FE0A-4C0B-8C58-A34E4B92A57A}"/>
              </a:ext>
            </a:extLst>
          </p:cNvPr>
          <p:cNvSpPr>
            <a:spLocks noGrp="1"/>
          </p:cNvSpPr>
          <p:nvPr>
            <p:ph type="sldNum" sz="quarter" idx="12"/>
          </p:nvPr>
        </p:nvSpPr>
        <p:spPr/>
        <p:txBody>
          <a:bodyPr/>
          <a:lstStyle/>
          <a:p>
            <a:fld id="{5A0D23CF-C5A3-5445-819D-C647D180BB4B}" type="slidenum">
              <a:rPr lang="da-DK" smtClean="0"/>
              <a:pPr/>
              <a:t>‹nr.›</a:t>
            </a:fld>
            <a:endParaRPr lang="da-DK"/>
          </a:p>
        </p:txBody>
      </p:sp>
      <p:sp>
        <p:nvSpPr>
          <p:cNvPr id="7" name="Pladsholder til tekst 7">
            <a:extLst>
              <a:ext uri="{FF2B5EF4-FFF2-40B4-BE49-F238E27FC236}">
                <a16:creationId xmlns:a16="http://schemas.microsoft.com/office/drawing/2014/main" id="{6E23F764-9828-445C-CC7F-DF6F00A6BE19}"/>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313233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og tekst Med billede til højr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5927501"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0"/>
            <a:ext cx="5927501" cy="4589463"/>
          </a:xfrm>
        </p:spPr>
        <p:txBody>
          <a:bodyPr>
            <a:normAutofit/>
          </a:bodyPr>
          <a:lstStyle>
            <a:lvl1pPr marL="162000" indent="-162000">
              <a:defRPr sz="1000"/>
            </a:lvl1pPr>
            <a:lvl2pPr marL="342000" indent="-162000">
              <a:defRPr sz="1000"/>
            </a:lvl2pPr>
            <a:lvl3pPr marL="504000" indent="-162000">
              <a:defRPr sz="1000"/>
            </a:lvl3pPr>
            <a:lvl4pPr marL="702000" indent="-162000">
              <a:defRPr sz="1000"/>
            </a:lvl4pPr>
            <a:lvl5pPr marL="864000" indent="-162000">
              <a:defRPr sz="1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a:extLst>
              <a:ext uri="{FF2B5EF4-FFF2-40B4-BE49-F238E27FC236}">
                <a16:creationId xmlns:a16="http://schemas.microsoft.com/office/drawing/2014/main" id="{3BC7981F-1B37-D3F7-B620-56BC9D32FDF3}"/>
              </a:ext>
            </a:extLst>
          </p:cNvPr>
          <p:cNvSpPr>
            <a:spLocks noGrp="1"/>
          </p:cNvSpPr>
          <p:nvPr>
            <p:ph type="pic" sz="quarter" idx="12" hasCustomPrompt="1"/>
          </p:nvPr>
        </p:nvSpPr>
        <p:spPr>
          <a:xfrm>
            <a:off x="7967662" y="0"/>
            <a:ext cx="4224338" cy="6858000"/>
          </a:xfrm>
          <a:solidFill>
            <a:schemeClr val="bg2"/>
          </a:solidFill>
        </p:spPr>
        <p:txBody>
          <a:bodyPr>
            <a:normAutofit/>
          </a:bodyPr>
          <a:lstStyle>
            <a:lvl1pPr marL="0" indent="0">
              <a:buFontTx/>
              <a:buNone/>
              <a:defRPr sz="1000"/>
            </a:lvl1pPr>
          </a:lstStyle>
          <a:p>
            <a:r>
              <a:rPr lang="da-DK"/>
              <a:t>Indsæt billede</a:t>
            </a:r>
          </a:p>
        </p:txBody>
      </p:sp>
      <p:sp>
        <p:nvSpPr>
          <p:cNvPr id="7" name="Pladsholder til slidenummer 6">
            <a:extLst>
              <a:ext uri="{FF2B5EF4-FFF2-40B4-BE49-F238E27FC236}">
                <a16:creationId xmlns:a16="http://schemas.microsoft.com/office/drawing/2014/main" id="{95779F86-2830-FA17-7210-ECECB2EBEA3C}"/>
              </a:ext>
            </a:extLst>
          </p:cNvPr>
          <p:cNvSpPr>
            <a:spLocks noGrp="1"/>
          </p:cNvSpPr>
          <p:nvPr>
            <p:ph type="sldNum" sz="quarter" idx="15"/>
          </p:nvPr>
        </p:nvSpPr>
        <p:spPr/>
        <p:txBody>
          <a:bodyPr/>
          <a:lstStyle>
            <a:lvl1pPr>
              <a:defRPr>
                <a:solidFill>
                  <a:schemeClr val="bg1"/>
                </a:solidFill>
              </a:defRPr>
            </a:lvl1p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5666B592-B2E0-0F65-1CDF-A32FC5D465BF}"/>
              </a:ext>
            </a:extLst>
          </p:cNvPr>
          <p:cNvSpPr>
            <a:spLocks noGrp="1"/>
          </p:cNvSpPr>
          <p:nvPr>
            <p:ph type="body" sz="quarter" idx="13" hasCustomPrompt="1"/>
          </p:nvPr>
        </p:nvSpPr>
        <p:spPr>
          <a:xfrm>
            <a:off x="6754368" y="231775"/>
            <a:ext cx="5168832" cy="182753"/>
          </a:xfrm>
        </p:spPr>
        <p:txBody>
          <a:bodyPr>
            <a:normAutofit/>
          </a:bodyPr>
          <a:lstStyle>
            <a:lvl1pPr marL="0" indent="0" algn="r">
              <a:buFontTx/>
              <a:buNone/>
              <a:defRPr sz="1200" b="1">
                <a:solidFill>
                  <a:schemeClr val="bg1"/>
                </a:solidFill>
              </a:defRPr>
            </a:lvl1pPr>
          </a:lstStyle>
          <a:p>
            <a:pPr lvl="0"/>
            <a:r>
              <a:rPr lang="da-DK"/>
              <a:t>KLIK FOR AT INDSÆTTE FIRMANAVN</a:t>
            </a:r>
          </a:p>
        </p:txBody>
      </p:sp>
      <p:sp>
        <p:nvSpPr>
          <p:cNvPr id="5" name="Pladsholder til billede 4">
            <a:extLst>
              <a:ext uri="{FF2B5EF4-FFF2-40B4-BE49-F238E27FC236}">
                <a16:creationId xmlns:a16="http://schemas.microsoft.com/office/drawing/2014/main" id="{87E76713-C586-F800-AEF6-13F0BCD08023}"/>
              </a:ext>
            </a:extLst>
          </p:cNvPr>
          <p:cNvSpPr>
            <a:spLocks noGrp="1"/>
          </p:cNvSpPr>
          <p:nvPr>
            <p:ph type="pic" sz="quarter" idx="16" hasCustomPrompt="1"/>
          </p:nvPr>
        </p:nvSpPr>
        <p:spPr>
          <a:xfrm>
            <a:off x="4187126" y="6272213"/>
            <a:ext cx="3000375" cy="449262"/>
          </a:xfrm>
        </p:spPr>
        <p:txBody>
          <a:bodyPr>
            <a:normAutofit/>
          </a:bodyPr>
          <a:lstStyle>
            <a:lvl1pPr marL="0" indent="0" algn="ctr">
              <a:buNone/>
              <a:defRPr sz="1200" b="1"/>
            </a:lvl1pPr>
          </a:lstStyle>
          <a:p>
            <a:r>
              <a:rPr lang="danish-DK"/>
              <a:t>INDSÆT LOGO</a:t>
            </a:r>
          </a:p>
        </p:txBody>
      </p:sp>
    </p:spTree>
    <p:extLst>
      <p:ext uri="{BB962C8B-B14F-4D97-AF65-F5344CB8AC3E}">
        <p14:creationId xmlns:p14="http://schemas.microsoft.com/office/powerpoint/2010/main" val="293730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tekt og tabel Grøn baggrund">
    <p:bg>
      <p:bgPr>
        <a:solidFill>
          <a:srgbClr val="1B45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chemeClr val="bg1"/>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1"/>
            <a:ext cx="9725500" cy="571499"/>
          </a:xfrm>
        </p:spPr>
        <p:txBody>
          <a:bodyPr>
            <a:normAutofit/>
          </a:bodyPr>
          <a:lstStyle>
            <a:lvl1pPr marL="0" indent="0">
              <a:lnSpc>
                <a:spcPct val="100000"/>
              </a:lnSpc>
              <a:buFontTx/>
              <a:buNone/>
              <a:defRPr sz="1200">
                <a:solidFill>
                  <a:schemeClr val="bg1"/>
                </a:solidFill>
              </a:defRPr>
            </a:lvl1pPr>
            <a:lvl2pPr marL="180000" indent="0">
              <a:buFontTx/>
              <a:buNone/>
              <a:defRPr sz="12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a:t>Klik for at redigere teksttypografierne i masteren</a:t>
            </a:r>
          </a:p>
        </p:txBody>
      </p:sp>
      <p:sp>
        <p:nvSpPr>
          <p:cNvPr id="5" name="Pladsholder til tabel 4">
            <a:extLst>
              <a:ext uri="{FF2B5EF4-FFF2-40B4-BE49-F238E27FC236}">
                <a16:creationId xmlns:a16="http://schemas.microsoft.com/office/drawing/2014/main" id="{6007EDF7-7179-E268-82D3-9C036518E47A}"/>
              </a:ext>
            </a:extLst>
          </p:cNvPr>
          <p:cNvSpPr>
            <a:spLocks noGrp="1"/>
          </p:cNvSpPr>
          <p:nvPr>
            <p:ph type="tbl" sz="quarter" idx="10" hasCustomPrompt="1"/>
          </p:nvPr>
        </p:nvSpPr>
        <p:spPr>
          <a:xfrm>
            <a:off x="1260001" y="2328860"/>
            <a:ext cx="9725500" cy="3149600"/>
          </a:xfrm>
        </p:spPr>
        <p:txBody>
          <a:bodyPr>
            <a:normAutofit/>
          </a:bodyPr>
          <a:lstStyle>
            <a:lvl1pPr marL="0" indent="0">
              <a:buFontTx/>
              <a:buNone/>
              <a:defRPr sz="1100">
                <a:solidFill>
                  <a:schemeClr val="bg1"/>
                </a:solidFill>
              </a:defRPr>
            </a:lvl1pPr>
          </a:lstStyle>
          <a:p>
            <a:r>
              <a:rPr lang="da-DK"/>
              <a:t>Indsæt tabel og design tabellen efter behov</a:t>
            </a:r>
          </a:p>
        </p:txBody>
      </p:sp>
      <p:sp>
        <p:nvSpPr>
          <p:cNvPr id="7" name="Pladsholder til slidenummer 6">
            <a:extLst>
              <a:ext uri="{FF2B5EF4-FFF2-40B4-BE49-F238E27FC236}">
                <a16:creationId xmlns:a16="http://schemas.microsoft.com/office/drawing/2014/main" id="{943B1974-AE88-FEE0-B0E7-32BFC421753E}"/>
              </a:ext>
            </a:extLst>
          </p:cNvPr>
          <p:cNvSpPr>
            <a:spLocks noGrp="1"/>
          </p:cNvSpPr>
          <p:nvPr>
            <p:ph type="sldNum" sz="quarter" idx="13"/>
          </p:nvPr>
        </p:nvSpPr>
        <p:spPr/>
        <p:txBody>
          <a:bodyPr/>
          <a:lstStyle>
            <a:lvl1pPr>
              <a:defRPr>
                <a:solidFill>
                  <a:schemeClr val="bg1">
                    <a:lumMod val="75000"/>
                  </a:schemeClr>
                </a:solidFill>
              </a:defRPr>
            </a:lvl1p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82D2456F-D242-A533-6E25-C60A0D80F317}"/>
              </a:ext>
            </a:extLst>
          </p:cNvPr>
          <p:cNvSpPr>
            <a:spLocks noGrp="1"/>
          </p:cNvSpPr>
          <p:nvPr>
            <p:ph type="body" sz="quarter" idx="14"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183356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tekt og tabel Hvid baggrun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02AA-CCD9-C45A-F1F2-40A7D34A0D43}"/>
              </a:ext>
            </a:extLst>
          </p:cNvPr>
          <p:cNvSpPr>
            <a:spLocks noGrp="1"/>
          </p:cNvSpPr>
          <p:nvPr>
            <p:ph type="title"/>
          </p:nvPr>
        </p:nvSpPr>
        <p:spPr>
          <a:xfrm>
            <a:off x="1260000" y="1080000"/>
            <a:ext cx="9725500" cy="315912"/>
          </a:xfrm>
        </p:spPr>
        <p:txBody>
          <a:bodyPr anchor="t">
            <a:normAutofit/>
          </a:bodyPr>
          <a:lstStyle>
            <a:lvl1pPr algn="l">
              <a:defRPr sz="2000" b="1">
                <a:solidFill>
                  <a:srgbClr val="1B4529"/>
                </a:solidFill>
                <a:latin typeface="IBM Plex Sans" panose="020B0503050203000203"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F3099D-2911-2DC2-30C9-600914A49C92}"/>
              </a:ext>
            </a:extLst>
          </p:cNvPr>
          <p:cNvSpPr>
            <a:spLocks noGrp="1"/>
          </p:cNvSpPr>
          <p:nvPr>
            <p:ph idx="1"/>
          </p:nvPr>
        </p:nvSpPr>
        <p:spPr>
          <a:xfrm>
            <a:off x="1260000" y="1587501"/>
            <a:ext cx="9725500" cy="571499"/>
          </a:xfrm>
        </p:spPr>
        <p:txBody>
          <a:bodyPr>
            <a:normAutofit/>
          </a:bodyPr>
          <a:lstStyle>
            <a:lvl1pPr marL="0" indent="0">
              <a:lnSpc>
                <a:spcPct val="100000"/>
              </a:lnSpc>
              <a:buFontTx/>
              <a:buNone/>
              <a:defRPr sz="1200">
                <a:solidFill>
                  <a:schemeClr val="tx1"/>
                </a:solidFill>
              </a:defRPr>
            </a:lvl1pPr>
            <a:lvl2pPr marL="180000" indent="0">
              <a:buFontTx/>
              <a:buNone/>
              <a:defRPr sz="1200">
                <a:solidFill>
                  <a:schemeClr val="tx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a:t>Klik for at redigere teksttypografierne i masteren</a:t>
            </a:r>
          </a:p>
        </p:txBody>
      </p:sp>
      <p:sp>
        <p:nvSpPr>
          <p:cNvPr id="5" name="Pladsholder til tabel 4">
            <a:extLst>
              <a:ext uri="{FF2B5EF4-FFF2-40B4-BE49-F238E27FC236}">
                <a16:creationId xmlns:a16="http://schemas.microsoft.com/office/drawing/2014/main" id="{6007EDF7-7179-E268-82D3-9C036518E47A}"/>
              </a:ext>
            </a:extLst>
          </p:cNvPr>
          <p:cNvSpPr>
            <a:spLocks noGrp="1"/>
          </p:cNvSpPr>
          <p:nvPr>
            <p:ph type="tbl" sz="quarter" idx="10" hasCustomPrompt="1"/>
          </p:nvPr>
        </p:nvSpPr>
        <p:spPr>
          <a:xfrm>
            <a:off x="1260001" y="2328860"/>
            <a:ext cx="9725500" cy="3149600"/>
          </a:xfrm>
        </p:spPr>
        <p:txBody>
          <a:bodyPr>
            <a:normAutofit/>
          </a:bodyPr>
          <a:lstStyle>
            <a:lvl1pPr marL="0" indent="0">
              <a:buFontTx/>
              <a:buNone/>
              <a:defRPr sz="1100">
                <a:solidFill>
                  <a:schemeClr val="tx1"/>
                </a:solidFill>
              </a:defRPr>
            </a:lvl1pPr>
          </a:lstStyle>
          <a:p>
            <a:r>
              <a:rPr lang="da-DK"/>
              <a:t>Indsæt tabel og design tabellen efter behov</a:t>
            </a:r>
          </a:p>
        </p:txBody>
      </p:sp>
      <p:sp>
        <p:nvSpPr>
          <p:cNvPr id="7" name="Pladsholder til slidenummer 6">
            <a:extLst>
              <a:ext uri="{FF2B5EF4-FFF2-40B4-BE49-F238E27FC236}">
                <a16:creationId xmlns:a16="http://schemas.microsoft.com/office/drawing/2014/main" id="{BE059A9A-7345-5104-75C0-2885A36E1ACB}"/>
              </a:ext>
            </a:extLst>
          </p:cNvPr>
          <p:cNvSpPr>
            <a:spLocks noGrp="1"/>
          </p:cNvSpPr>
          <p:nvPr>
            <p:ph type="sldNum" sz="quarter" idx="13"/>
          </p:nvPr>
        </p:nvSpPr>
        <p:spPr/>
        <p:txBody>
          <a:bodyPr/>
          <a:lstStyle/>
          <a:p>
            <a:fld id="{5A0D23CF-C5A3-5445-819D-C647D180BB4B}" type="slidenum">
              <a:rPr lang="da-DK" smtClean="0"/>
              <a:pPr/>
              <a:t>‹nr.›</a:t>
            </a:fld>
            <a:endParaRPr lang="da-DK"/>
          </a:p>
        </p:txBody>
      </p:sp>
      <p:sp>
        <p:nvSpPr>
          <p:cNvPr id="8" name="Pladsholder til tekst 7">
            <a:extLst>
              <a:ext uri="{FF2B5EF4-FFF2-40B4-BE49-F238E27FC236}">
                <a16:creationId xmlns:a16="http://schemas.microsoft.com/office/drawing/2014/main" id="{99BF5DFB-85DE-65B0-62FD-7CCEDD9F3AC0}"/>
              </a:ext>
            </a:extLst>
          </p:cNvPr>
          <p:cNvSpPr>
            <a:spLocks noGrp="1"/>
          </p:cNvSpPr>
          <p:nvPr>
            <p:ph type="body" sz="quarter" idx="14" hasCustomPrompt="1"/>
          </p:nvPr>
        </p:nvSpPr>
        <p:spPr>
          <a:xfrm>
            <a:off x="6754368" y="231775"/>
            <a:ext cx="5168832" cy="182753"/>
          </a:xfrm>
        </p:spPr>
        <p:txBody>
          <a:bodyPr>
            <a:normAutofit/>
          </a:bodyPr>
          <a:lstStyle>
            <a:lvl1pPr marL="0" indent="0" algn="r">
              <a:buFontTx/>
              <a:buNone/>
              <a:defRPr sz="1200" b="1">
                <a:solidFill>
                  <a:schemeClr val="bg1">
                    <a:lumMod val="65000"/>
                  </a:schemeClr>
                </a:solidFill>
              </a:defRPr>
            </a:lvl1pPr>
          </a:lstStyle>
          <a:p>
            <a:pPr lvl="0"/>
            <a:r>
              <a:rPr lang="da-DK"/>
              <a:t>KLIK FOR AT INDSÆTTE FIRMANAVN</a:t>
            </a:r>
          </a:p>
        </p:txBody>
      </p:sp>
    </p:spTree>
    <p:extLst>
      <p:ext uri="{BB962C8B-B14F-4D97-AF65-F5344CB8AC3E}">
        <p14:creationId xmlns:p14="http://schemas.microsoft.com/office/powerpoint/2010/main" val="348598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rside med billedebaggr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ladsholder til tekst 11">
            <a:extLst>
              <a:ext uri="{FF2B5EF4-FFF2-40B4-BE49-F238E27FC236}">
                <a16:creationId xmlns:a16="http://schemas.microsoft.com/office/drawing/2014/main" id="{248B3835-85CF-1FD8-0DC3-62B3F3861D17}"/>
              </a:ext>
            </a:extLst>
          </p:cNvPr>
          <p:cNvSpPr>
            <a:spLocks noGrp="1"/>
          </p:cNvSpPr>
          <p:nvPr>
            <p:ph type="body" sz="quarter" idx="10" hasCustomPrompt="1"/>
          </p:nvPr>
        </p:nvSpPr>
        <p:spPr>
          <a:xfrm>
            <a:off x="1" y="4614334"/>
            <a:ext cx="12184142" cy="182736"/>
          </a:xfrm>
        </p:spPr>
        <p:txBody>
          <a:bodyPr>
            <a:noAutofit/>
          </a:bodyPr>
          <a:lstStyle>
            <a:lvl1pPr marL="0" indent="0" algn="ctr">
              <a:buFontTx/>
              <a:buNone/>
              <a:defRPr sz="1100" b="1" spc="300">
                <a:solidFill>
                  <a:schemeClr val="bg1"/>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r>
              <a:rPr lang="da-DK"/>
              <a:t>INDSÆT TITEL</a:t>
            </a:r>
          </a:p>
        </p:txBody>
      </p:sp>
      <p:pic>
        <p:nvPicPr>
          <p:cNvPr id="2" name="Grafik 1">
            <a:extLst>
              <a:ext uri="{FF2B5EF4-FFF2-40B4-BE49-F238E27FC236}">
                <a16:creationId xmlns:a16="http://schemas.microsoft.com/office/drawing/2014/main" id="{FE10D728-2F8E-9A79-A793-8FA18EC9AE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2854" y="2136228"/>
            <a:ext cx="1394622" cy="2068689"/>
          </a:xfrm>
          <a:prstGeom prst="rect">
            <a:avLst/>
          </a:prstGeom>
        </p:spPr>
      </p:pic>
      <p:pic>
        <p:nvPicPr>
          <p:cNvPr id="3" name="Grafik 2">
            <a:extLst>
              <a:ext uri="{FF2B5EF4-FFF2-40B4-BE49-F238E27FC236}">
                <a16:creationId xmlns:a16="http://schemas.microsoft.com/office/drawing/2014/main" id="{AE996835-EDFE-BE3E-C688-CC762B1E3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3220" y="2085593"/>
            <a:ext cx="1781124" cy="2156098"/>
          </a:xfrm>
          <a:prstGeom prst="rect">
            <a:avLst/>
          </a:prstGeom>
        </p:spPr>
      </p:pic>
      <p:pic>
        <p:nvPicPr>
          <p:cNvPr id="4" name="Grafik 3">
            <a:extLst>
              <a:ext uri="{FF2B5EF4-FFF2-40B4-BE49-F238E27FC236}">
                <a16:creationId xmlns:a16="http://schemas.microsoft.com/office/drawing/2014/main" id="{A9BBDDF2-8BA5-B125-BDA8-EC3EA874D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3319" y="2085593"/>
            <a:ext cx="1658004" cy="2210671"/>
          </a:xfrm>
          <a:prstGeom prst="rect">
            <a:avLst/>
          </a:prstGeom>
        </p:spPr>
      </p:pic>
      <p:sp>
        <p:nvSpPr>
          <p:cNvPr id="5" name="Pladsholder til tekst 7">
            <a:extLst>
              <a:ext uri="{FF2B5EF4-FFF2-40B4-BE49-F238E27FC236}">
                <a16:creationId xmlns:a16="http://schemas.microsoft.com/office/drawing/2014/main" id="{93770E3A-3B01-E4A0-83E9-A2A7D43B64B6}"/>
              </a:ext>
            </a:extLst>
          </p:cNvPr>
          <p:cNvSpPr>
            <a:spLocks noGrp="1"/>
          </p:cNvSpPr>
          <p:nvPr>
            <p:ph type="body" sz="quarter" idx="13" hasCustomPrompt="1"/>
          </p:nvPr>
        </p:nvSpPr>
        <p:spPr>
          <a:xfrm>
            <a:off x="3511584" y="4971382"/>
            <a:ext cx="5168832" cy="359007"/>
          </a:xfrm>
        </p:spPr>
        <p:txBody>
          <a:bodyPr>
            <a:normAutofit/>
          </a:bodyPr>
          <a:lstStyle>
            <a:lvl1pPr marL="0" indent="0" algn="ctr">
              <a:buFontTx/>
              <a:buNone/>
              <a:defRPr sz="1400" b="1">
                <a:solidFill>
                  <a:schemeClr val="bg1"/>
                </a:solidFill>
              </a:defRPr>
            </a:lvl1pPr>
          </a:lstStyle>
          <a:p>
            <a:pPr lvl="0"/>
            <a:r>
              <a:rPr lang="da-DK"/>
              <a:t>KLIK FOR AT INDSÆTTE FIRMANAVN</a:t>
            </a:r>
          </a:p>
        </p:txBody>
      </p:sp>
    </p:spTree>
    <p:extLst>
      <p:ext uri="{BB962C8B-B14F-4D97-AF65-F5344CB8AC3E}">
        <p14:creationId xmlns:p14="http://schemas.microsoft.com/office/powerpoint/2010/main" val="392379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64887" y="934486"/>
            <a:ext cx="11179086" cy="628362"/>
          </a:xfrm>
          <a:prstGeom prst="rect">
            <a:avLst/>
          </a:prstGeom>
        </p:spPr>
        <p:txBody>
          <a:bodyPr vert="horz" wrap="square" lIns="0" tIns="0" rIns="0" bIns="0" rtlCol="0" anchor="t" anchorCtr="0">
            <a:noAutofit/>
          </a:bodyPr>
          <a:lstStyle/>
          <a:p>
            <a:r>
              <a:rPr lang="da-DK"/>
              <a:t>Klik for at redigere titeltypografien i masteren</a:t>
            </a:r>
            <a:endParaRPr lang="da-DK" dirty="0"/>
          </a:p>
        </p:txBody>
      </p:sp>
      <p:sp>
        <p:nvSpPr>
          <p:cNvPr id="3" name="Text Placeholder 2"/>
          <p:cNvSpPr>
            <a:spLocks noGrp="1"/>
          </p:cNvSpPr>
          <p:nvPr>
            <p:ph type="body" idx="1"/>
          </p:nvPr>
        </p:nvSpPr>
        <p:spPr bwMode="gray">
          <a:xfrm>
            <a:off x="664891" y="1735758"/>
            <a:ext cx="11180280" cy="4144231"/>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Freeform 12"/>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da-DK" sz="3200" dirty="0"/>
          </a:p>
        </p:txBody>
      </p:sp>
      <p:sp>
        <p:nvSpPr>
          <p:cNvPr id="13" name="Freeform 12"/>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da-DK" sz="3200" dirty="0"/>
          </a:p>
        </p:txBody>
      </p:sp>
      <p:sp>
        <p:nvSpPr>
          <p:cNvPr id="5" name="PresentationTitle"/>
          <p:cNvSpPr>
            <a:spLocks noGrp="1"/>
          </p:cNvSpPr>
          <p:nvPr>
            <p:ph type="ftr" sz="quarter" idx="3"/>
          </p:nvPr>
        </p:nvSpPr>
        <p:spPr>
          <a:xfrm>
            <a:off x="0" y="6912000"/>
            <a:ext cx="0" cy="0"/>
          </a:xfrm>
          <a:prstGeom prst="rect">
            <a:avLst/>
          </a:prstGeom>
        </p:spPr>
        <p:txBody>
          <a:bodyPr vert="horz" lIns="0" tIns="0" rIns="0" bIns="0" rtlCol="0" anchor="b" anchorCtr="0"/>
          <a:lstStyle>
            <a:lvl1pPr algn="l">
              <a:defRPr sz="1000">
                <a:noFill/>
              </a:defRPr>
            </a:lvl1pPr>
          </a:lstStyle>
          <a:p>
            <a:endParaRPr lang="da-DK"/>
          </a:p>
        </p:txBody>
      </p:sp>
      <p:sp>
        <p:nvSpPr>
          <p:cNvPr id="18" name="Date Placeholder 17"/>
          <p:cNvSpPr>
            <a:spLocks noGrp="1"/>
          </p:cNvSpPr>
          <p:nvPr>
            <p:ph type="dt" sz="half" idx="2"/>
          </p:nvPr>
        </p:nvSpPr>
        <p:spPr>
          <a:xfrm>
            <a:off x="0" y="6912000"/>
            <a:ext cx="0" cy="0"/>
          </a:xfrm>
          <a:prstGeom prst="rect">
            <a:avLst/>
          </a:prstGeom>
        </p:spPr>
        <p:txBody>
          <a:bodyPr vert="horz" lIns="0" tIns="0" rIns="0" bIns="0" rtlCol="0" anchor="t" anchorCtr="0"/>
          <a:lstStyle>
            <a:lvl1pPr algn="l">
              <a:defRPr sz="1200" cap="all" baseline="0">
                <a:noFill/>
              </a:defRPr>
            </a:lvl1pPr>
          </a:lstStyle>
          <a:p>
            <a:endParaRPr lang="da-DK"/>
          </a:p>
        </p:txBody>
      </p:sp>
      <p:sp>
        <p:nvSpPr>
          <p:cNvPr id="6" name="LAN_Page" descr="{&quot;templafy&quot;:{&quot;type&quot;:&quot;text&quot;,&quot;binding&quot;:&quot;Translations.Page&quot;}}" title="Page"/>
          <p:cNvSpPr txBox="1"/>
          <p:nvPr/>
        </p:nvSpPr>
        <p:spPr>
          <a:xfrm>
            <a:off x="1037617" y="6494680"/>
            <a:ext cx="288000" cy="216022"/>
          </a:xfrm>
          <a:prstGeom prst="rect">
            <a:avLst/>
          </a:prstGeom>
          <a:noFill/>
        </p:spPr>
        <p:txBody>
          <a:bodyPr wrap="square" lIns="0" tIns="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000" b="0" i="0" u="none" strike="noStrike" kern="0" cap="none" spc="0" normalizeH="0" baseline="0" noProof="0" dirty="0">
              <a:ln>
                <a:noFill/>
              </a:ln>
              <a:solidFill>
                <a:schemeClr val="tx1"/>
              </a:solidFill>
              <a:effectLst/>
              <a:uLnTx/>
              <a:uFillTx/>
              <a:latin typeface="+mn-lt"/>
              <a:ea typeface="+mn-ea"/>
              <a:cs typeface="+mn-cs"/>
            </a:endParaRPr>
          </a:p>
        </p:txBody>
      </p:sp>
      <p:pic>
        <p:nvPicPr>
          <p:cNvPr id="10" name="Logo">
            <a:extLst>
              <a:ext uri="{FF2B5EF4-FFF2-40B4-BE49-F238E27FC236}">
                <a16:creationId xmlns:a16="http://schemas.microsoft.com/office/drawing/2014/main" id="{892091A7-6CFD-4F1A-8D87-D05DBC19997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797804" y="6152653"/>
            <a:ext cx="1080354" cy="450148"/>
          </a:xfrm>
          <a:prstGeom prst="rect">
            <a:avLst/>
          </a:prstGeom>
        </p:spPr>
      </p:pic>
      <p:pic>
        <p:nvPicPr>
          <p:cNvPr id="4" name="Grafik 3">
            <a:extLst>
              <a:ext uri="{FF2B5EF4-FFF2-40B4-BE49-F238E27FC236}">
                <a16:creationId xmlns:a16="http://schemas.microsoft.com/office/drawing/2014/main" id="{1296B7F9-7DBF-0DF1-2814-F95C6A35876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074364" y="5907564"/>
            <a:ext cx="769609" cy="769609"/>
          </a:xfrm>
          <a:prstGeom prst="rect">
            <a:avLst/>
          </a:prstGeom>
        </p:spPr>
      </p:pic>
    </p:spTree>
    <p:extLst>
      <p:ext uri="{BB962C8B-B14F-4D97-AF65-F5344CB8AC3E}">
        <p14:creationId xmlns:p14="http://schemas.microsoft.com/office/powerpoint/2010/main" val="37724834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9" r:id="rId12"/>
    <p:sldLayoutId id="2147483677" r:id="rId13"/>
    <p:sldLayoutId id="2147483685" r:id="rId14"/>
    <p:sldLayoutId id="2147483680" r:id="rId15"/>
  </p:sldLayoutIdLst>
  <p:hf hdr="0" ftr="0" dt="0"/>
  <p:txStyles>
    <p:title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324000" indent="-324000" algn="l" defTabSz="1218786" rtl="0" eaLnBrk="1" latinLnBrk="0" hangingPunct="1">
        <a:lnSpc>
          <a:spcPct val="100000"/>
        </a:lnSpc>
        <a:spcBef>
          <a:spcPts val="432"/>
        </a:spcBef>
        <a:spcAft>
          <a:spcPts val="0"/>
        </a:spcAft>
        <a:buClr>
          <a:schemeClr val="tx2"/>
        </a:buClr>
        <a:buFont typeface="Arial" panose="020B0604020202020204" pitchFamily="34" charset="0"/>
        <a:buChar char="►"/>
        <a:defRPr sz="1800" b="0" kern="1200">
          <a:solidFill>
            <a:schemeClr val="tx1"/>
          </a:solidFill>
          <a:latin typeface="+mn-lt"/>
          <a:ea typeface="+mn-ea"/>
          <a:cs typeface="+mn-cs"/>
        </a:defRPr>
      </a:lvl1pPr>
      <a:lvl2pPr marL="702000" indent="-234000" algn="l" defTabSz="1218786" rtl="0" eaLnBrk="1" latinLnBrk="0" hangingPunct="1">
        <a:lnSpc>
          <a:spcPct val="100000"/>
        </a:lnSpc>
        <a:spcBef>
          <a:spcPts val="432"/>
        </a:spcBef>
        <a:spcAft>
          <a:spcPts val="0"/>
        </a:spcAft>
        <a:buFont typeface="Trebuchet MS" panose="020B0603020202020204" pitchFamily="34" charset="0"/>
        <a:buChar char="-"/>
        <a:defRPr sz="1800" kern="1200">
          <a:solidFill>
            <a:schemeClr val="tx1"/>
          </a:solidFill>
          <a:latin typeface="+mn-lt"/>
          <a:ea typeface="+mn-ea"/>
          <a:cs typeface="+mn-cs"/>
        </a:defRPr>
      </a:lvl2pPr>
      <a:lvl3pPr marL="972000" indent="-180000" algn="l" defTabSz="1218786" rtl="0" eaLnBrk="1" latinLnBrk="0" hangingPunct="1">
        <a:lnSpc>
          <a:spcPct val="100000"/>
        </a:lnSpc>
        <a:spcBef>
          <a:spcPts val="336"/>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4pPr>
      <a:lvl5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5pPr>
      <a:lvl6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lang="en-GB" sz="1400" kern="1200" baseline="0" dirty="0" smtClean="0">
          <a:solidFill>
            <a:schemeClr val="tx1"/>
          </a:solidFill>
          <a:latin typeface="+mn-lt"/>
          <a:ea typeface="+mn-ea"/>
          <a:cs typeface="+mn-cs"/>
        </a:defRPr>
      </a:lvl6pPr>
      <a:lvl7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7pPr>
      <a:lvl8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8pPr>
      <a:lvl9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000000"/>
          </p15:clr>
        </p15:guide>
        <p15:guide id="2" pos="7407">
          <p15:clr>
            <a:srgbClr val="000000"/>
          </p15:clr>
        </p15:guide>
        <p15:guide id="3" orient="horz" pos="1155">
          <p15:clr>
            <a:srgbClr val="000000"/>
          </p15:clr>
        </p15:guide>
        <p15:guide id="4" orient="horz" pos="3676">
          <p15:clr>
            <a:srgbClr val="000000"/>
          </p15:clr>
        </p15:guide>
        <p15:guide id="5" orient="horz" pos="487">
          <p15:clr>
            <a:srgbClr val="000000"/>
          </p15:clr>
        </p15:guide>
        <p15:guide id="6" pos="3730">
          <p15:clr>
            <a:srgbClr val="000000"/>
          </p15:clr>
        </p15:guide>
        <p15:guide id="7" pos="3948">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AC5E69A-7A54-4C90-950E-36872C623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694F1E08-FEA2-4FF5-87B0-87C218F2C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54A7D095-727A-458E-BE0B-4A99ECA9F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4E5B6-691D-4DF2-9C95-219CEF4612EB}" type="datetimeFigureOut">
              <a:rPr lang="da-DK" smtClean="0"/>
              <a:t>21/11/2023</a:t>
            </a:fld>
            <a:endParaRPr lang="da-DK"/>
          </a:p>
        </p:txBody>
      </p:sp>
      <p:sp>
        <p:nvSpPr>
          <p:cNvPr id="5" name="Pladsholder til sidefod 4">
            <a:extLst>
              <a:ext uri="{FF2B5EF4-FFF2-40B4-BE49-F238E27FC236}">
                <a16:creationId xmlns:a16="http://schemas.microsoft.com/office/drawing/2014/main" id="{88EC32EC-D7BD-4CFA-8D0C-785720018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6D56995-D949-48AC-A7F5-665FE4580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B6B28-1DA3-4F59-99A6-87BDDB29A461}" type="slidenum">
              <a:rPr lang="da-DK" smtClean="0"/>
              <a:t>‹nr.›</a:t>
            </a:fld>
            <a:endParaRPr lang="da-DK"/>
          </a:p>
        </p:txBody>
      </p:sp>
    </p:spTree>
    <p:extLst>
      <p:ext uri="{BB962C8B-B14F-4D97-AF65-F5344CB8AC3E}">
        <p14:creationId xmlns:p14="http://schemas.microsoft.com/office/powerpoint/2010/main" val="6407795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33.xml"/><Relationship Id="rId5" Type="http://schemas.openxmlformats.org/officeDocument/2006/relationships/image" Target="../media/image17.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33.xml"/><Relationship Id="rId5" Type="http://schemas.openxmlformats.org/officeDocument/2006/relationships/image" Target="../media/image18.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33.xml"/><Relationship Id="rId5" Type="http://schemas.openxmlformats.org/officeDocument/2006/relationships/image" Target="../media/image19.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virksomhedsguiden.dk/content/ydelser/kom-i-gang-med-de-6-skridt-i-due-diligence-for-baeredygtighed/a2af41bd-0a2a-4232-bc83-d8e52f02dfd6"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3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jpe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s://www.groenturisme.dk/vidensbank/temaer/opdateret-guide-kom-godt-i-gang-med-certificeringer-og-miljoemaerkninger"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5.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117"/>
            <a:ext cx="12192000" cy="7120500"/>
          </a:xfrm>
          <a:prstGeom prst="rect">
            <a:avLst/>
          </a:prstGeom>
        </p:spPr>
      </p:pic>
      <p:pic>
        <p:nvPicPr>
          <p:cNvPr id="8" name="Picture 3" descr="Shape, rectangle, square&#10;&#10;Description automatically generated">
            <a:extLst>
              <a:ext uri="{FF2B5EF4-FFF2-40B4-BE49-F238E27FC236}">
                <a16:creationId xmlns:a16="http://schemas.microsoft.com/office/drawing/2014/main" id="{4C6916AA-B5B6-0494-08D7-251EB1074C99}"/>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9939" y="-5505"/>
            <a:ext cx="12201939" cy="7120500"/>
          </a:xfrm>
          <a:prstGeom prst="rect">
            <a:avLst/>
          </a:prstGeom>
          <a:solidFill>
            <a:schemeClr val="accent1">
              <a:alpha val="20000"/>
            </a:schemeClr>
          </a:solidFill>
          <a:ln>
            <a:solidFill>
              <a:schemeClr val="accent1">
                <a:alpha val="20000"/>
              </a:schemeClr>
            </a:solidFill>
          </a:ln>
        </p:spPr>
      </p:pic>
      <p:sp>
        <p:nvSpPr>
          <p:cNvPr id="6" name="Rektangel 5">
            <a:extLst>
              <a:ext uri="{FF2B5EF4-FFF2-40B4-BE49-F238E27FC236}">
                <a16:creationId xmlns:a16="http://schemas.microsoft.com/office/drawing/2014/main" id="{28091C5A-9CA8-02FB-A5FA-E5C7300E7B94}"/>
              </a:ext>
              <a:ext uri="{C183D7F6-B498-43B3-948B-1728B52AA6E4}">
                <adec:decorative xmlns:adec="http://schemas.microsoft.com/office/drawing/2017/decorative" val="1"/>
              </a:ext>
            </a:extLst>
          </p:cNvPr>
          <p:cNvSpPr/>
          <p:nvPr/>
        </p:nvSpPr>
        <p:spPr>
          <a:xfrm>
            <a:off x="871268" y="828136"/>
            <a:ext cx="4297080" cy="1958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endParaRPr>
          </a:p>
        </p:txBody>
      </p:sp>
      <p:sp>
        <p:nvSpPr>
          <p:cNvPr id="2" name="Titel 1">
            <a:extLst>
              <a:ext uri="{FF2B5EF4-FFF2-40B4-BE49-F238E27FC236}">
                <a16:creationId xmlns:a16="http://schemas.microsoft.com/office/drawing/2014/main" id="{D89DC83C-3F0D-FBD3-DD9E-8F8F9D4296AA}"/>
              </a:ext>
            </a:extLst>
          </p:cNvPr>
          <p:cNvSpPr>
            <a:spLocks noGrp="1"/>
          </p:cNvSpPr>
          <p:nvPr>
            <p:ph type="title"/>
          </p:nvPr>
        </p:nvSpPr>
        <p:spPr/>
        <p:txBody>
          <a:bodyPr>
            <a:normAutofit fontScale="90000"/>
          </a:bodyPr>
          <a:lstStyle/>
          <a:p>
            <a:r>
              <a:rPr lang="da-DK" dirty="0">
                <a:latin typeface="Arial" panose="020B0604020202020204" pitchFamily="34" charset="0"/>
                <a:cs typeface="Arial" panose="020B0604020202020204" pitchFamily="34" charset="0"/>
              </a:rPr>
              <a:t>BÆREDYGTIGHEDSRAPPORT</a:t>
            </a:r>
          </a:p>
        </p:txBody>
      </p:sp>
      <p:sp>
        <p:nvSpPr>
          <p:cNvPr id="3" name="Pladsholder til indhold 2">
            <a:extLst>
              <a:ext uri="{FF2B5EF4-FFF2-40B4-BE49-F238E27FC236}">
                <a16:creationId xmlns:a16="http://schemas.microsoft.com/office/drawing/2014/main" id="{237B3177-8AE4-2BCB-D392-E3B969EBBB7B}"/>
              </a:ext>
              <a:ext uri="{C183D7F6-B498-43B3-948B-1728B52AA6E4}">
                <adec:decorative xmlns:adec="http://schemas.microsoft.com/office/drawing/2017/decorative" val="0"/>
              </a:ext>
            </a:extLst>
          </p:cNvPr>
          <p:cNvSpPr>
            <a:spLocks noGrp="1"/>
          </p:cNvSpPr>
          <p:nvPr>
            <p:ph idx="1"/>
          </p:nvPr>
        </p:nvSpPr>
        <p:spPr/>
        <p:txBody>
          <a:bodyPr/>
          <a:lstStyle/>
          <a:p>
            <a:pPr>
              <a:lnSpc>
                <a:spcPct val="100000"/>
              </a:lnSpc>
              <a:spcBef>
                <a:spcPts val="200"/>
              </a:spcBef>
            </a:pPr>
            <a:r>
              <a:rPr lang="da-DK" sz="1100" dirty="0">
                <a:solidFill>
                  <a:srgbClr val="88BBC6"/>
                </a:solidFill>
                <a:effectLst/>
                <a:latin typeface="Arial" panose="020B0604020202020204" pitchFamily="34" charset="0"/>
                <a:cs typeface="Arial" panose="020B0604020202020204" pitchFamily="34" charset="0"/>
              </a:rPr>
              <a:t>[Indsæt informationer om din virksomhed, fx:]</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Navn </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CVR-nummer</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Adresse </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Kontaktoplysninger</a:t>
            </a:r>
            <a:endParaRPr lang="da-DK"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2"/>
          </p:nvPr>
        </p:nvSpPr>
        <p:spPr/>
        <p:txBody>
          <a:bodyPr/>
          <a:lstStyle/>
          <a:p>
            <a:fld id="{5A0D23CF-C5A3-5445-819D-C647D180BB4B}" type="slidenum">
              <a:rPr lang="da-DK" smtClean="0"/>
              <a:pPr/>
              <a:t>1</a:t>
            </a:fld>
            <a:endParaRPr lang="da-DK"/>
          </a:p>
        </p:txBody>
      </p:sp>
      <p:sp>
        <p:nvSpPr>
          <p:cNvPr id="5" name="Pladsholder til tekst 4">
            <a:extLst>
              <a:ext uri="{FF2B5EF4-FFF2-40B4-BE49-F238E27FC236}">
                <a16:creationId xmlns:a16="http://schemas.microsoft.com/office/drawing/2014/main" id="{E2142E80-636C-35DF-F501-482C936F8876}"/>
              </a:ext>
              <a:ext uri="{C183D7F6-B498-43B3-948B-1728B52AA6E4}">
                <adec:decorative xmlns:adec="http://schemas.microsoft.com/office/drawing/2017/decorative" val="1"/>
              </a:ext>
            </a:extLst>
          </p:cNvPr>
          <p:cNvSpPr>
            <a:spLocks noGrp="1"/>
          </p:cNvSpPr>
          <p:nvPr>
            <p:ph type="body" sz="quarter" idx="13"/>
          </p:nvPr>
        </p:nvSpPr>
        <p:spPr/>
        <p:txBody>
          <a:bodyPr>
            <a:normAutofit fontScale="70000" lnSpcReduction="20000"/>
          </a:bodyPr>
          <a:lstStyle/>
          <a:p>
            <a:endParaRPr lang="da-DK"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98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14C6F52-8455-6581-51F7-5C8EFAB9FCC9}"/>
              </a:ext>
              <a:ext uri="{C183D7F6-B498-43B3-948B-1728B52AA6E4}">
                <adec:decorative xmlns:adec="http://schemas.microsoft.com/office/drawing/2017/decorative" val="0"/>
              </a:ext>
            </a:extLst>
          </p:cNvPr>
          <p:cNvSpPr>
            <a:spLocks noGrp="1"/>
          </p:cNvSpPr>
          <p:nvPr>
            <p:ph type="sldNum" sz="quarter" idx="13"/>
          </p:nvPr>
        </p:nvSpPr>
        <p:spPr/>
        <p:txBody>
          <a:bodyPr/>
          <a:lstStyle/>
          <a:p>
            <a:fld id="{5A0D23CF-C5A3-5445-819D-C647D180BB4B}" type="slidenum">
              <a:rPr lang="da-DK" smtClean="0"/>
              <a:pPr/>
              <a:t>10</a:t>
            </a:fld>
            <a:endParaRPr lang="da-DK"/>
          </a:p>
        </p:txBody>
      </p:sp>
      <p:sp>
        <p:nvSpPr>
          <p:cNvPr id="11" name="Titel 1">
            <a:extLst>
              <a:ext uri="{FF2B5EF4-FFF2-40B4-BE49-F238E27FC236}">
                <a16:creationId xmlns:a16="http://schemas.microsoft.com/office/drawing/2014/main" id="{A482AC62-8C7E-F884-4F24-A09CC95382DF}"/>
              </a:ext>
            </a:extLst>
          </p:cNvPr>
          <p:cNvSpPr txBox="1">
            <a:spLocks/>
          </p:cNvSpPr>
          <p:nvPr/>
        </p:nvSpPr>
        <p:spPr>
          <a:xfrm>
            <a:off x="1260000" y="396000"/>
            <a:ext cx="9725500" cy="315912"/>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2000" b="1" kern="1200">
                <a:solidFill>
                  <a:schemeClr val="bg1"/>
                </a:solidFill>
                <a:latin typeface="IBM Plex Sans" panose="020B0503050203000203" pitchFamily="34" charset="0"/>
                <a:ea typeface="+mj-ea"/>
                <a:cs typeface="+mj-cs"/>
              </a:defRPr>
            </a:lvl1pPr>
          </a:lstStyle>
          <a:p>
            <a:r>
              <a:rPr lang="da-DK" sz="1800" dirty="0">
                <a:solidFill>
                  <a:srgbClr val="FFFFFF"/>
                </a:solidFill>
                <a:latin typeface="Arial" panose="020B0604020202020204" pitchFamily="34" charset="0"/>
                <a:cs typeface="Arial" panose="020B0604020202020204" pitchFamily="34" charset="0"/>
              </a:rPr>
              <a:t>Fakta om </a:t>
            </a:r>
            <a:r>
              <a:rPr lang="da-DK" sz="1800" dirty="0">
                <a:solidFill>
                  <a:srgbClr val="88BBC6"/>
                </a:solidFill>
                <a:latin typeface="Arial" panose="020B0604020202020204" pitchFamily="34" charset="0"/>
                <a:cs typeface="Arial" panose="020B0604020202020204" pitchFamily="34" charset="0"/>
              </a:rPr>
              <a:t>[indsæt din virksomheds navn] </a:t>
            </a:r>
          </a:p>
        </p:txBody>
      </p:sp>
      <p:sp>
        <p:nvSpPr>
          <p:cNvPr id="8" name="Pladsholder til indhold 7">
            <a:extLst>
              <a:ext uri="{FF2B5EF4-FFF2-40B4-BE49-F238E27FC236}">
                <a16:creationId xmlns:a16="http://schemas.microsoft.com/office/drawing/2014/main" id="{708344E1-26D5-E6A7-F3C4-5C2E828EFD54}"/>
              </a:ext>
              <a:ext uri="{C183D7F6-B498-43B3-948B-1728B52AA6E4}">
                <adec:decorative xmlns:adec="http://schemas.microsoft.com/office/drawing/2017/decorative" val="1"/>
              </a:ext>
            </a:extLst>
          </p:cNvPr>
          <p:cNvSpPr>
            <a:spLocks noGrp="1"/>
          </p:cNvSpPr>
          <p:nvPr>
            <p:ph idx="1"/>
          </p:nvPr>
        </p:nvSpPr>
        <p:spPr/>
        <p:txBody>
          <a:bodyPr/>
          <a:lstStyle/>
          <a:p>
            <a:endParaRPr lang="da-DK"/>
          </a:p>
        </p:txBody>
      </p:sp>
      <p:sp>
        <p:nvSpPr>
          <p:cNvPr id="10" name="Pladsholder til tekst 9">
            <a:extLst>
              <a:ext uri="{FF2B5EF4-FFF2-40B4-BE49-F238E27FC236}">
                <a16:creationId xmlns:a16="http://schemas.microsoft.com/office/drawing/2014/main" id="{40122146-FFBC-2777-D353-E532C192065A}"/>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a:solidFill>
                <a:schemeClr val="accent2"/>
              </a:solidFill>
              <a:latin typeface="Arial" panose="020B0604020202020204" pitchFamily="34" charset="0"/>
              <a:cs typeface="Arial" panose="020B0604020202020204" pitchFamily="34" charset="0"/>
            </a:endParaRPr>
          </a:p>
        </p:txBody>
      </p:sp>
      <p:graphicFrame>
        <p:nvGraphicFramePr>
          <p:cNvPr id="7" name="Tabel 6">
            <a:extLst>
              <a:ext uri="{FF2B5EF4-FFF2-40B4-BE49-F238E27FC236}">
                <a16:creationId xmlns:a16="http://schemas.microsoft.com/office/drawing/2014/main" id="{5820199C-72EB-9CE7-81C1-FCDD05E1A99E}"/>
              </a:ext>
            </a:extLst>
          </p:cNvPr>
          <p:cNvGraphicFramePr>
            <a:graphicFrameLocks noGrp="1"/>
          </p:cNvGraphicFramePr>
          <p:nvPr>
            <p:extLst>
              <p:ext uri="{D42A27DB-BD31-4B8C-83A1-F6EECF244321}">
                <p14:modId xmlns:p14="http://schemas.microsoft.com/office/powerpoint/2010/main" val="2664542836"/>
              </p:ext>
            </p:extLst>
          </p:nvPr>
        </p:nvGraphicFramePr>
        <p:xfrm>
          <a:off x="1259999" y="907086"/>
          <a:ext cx="9720000" cy="3969600"/>
        </p:xfrm>
        <a:graphic>
          <a:graphicData uri="http://schemas.openxmlformats.org/drawingml/2006/table">
            <a:tbl>
              <a:tblPr>
                <a:tableStyleId>{1FECB4D8-DB02-4DC6-A0A2-4F2EBAE1DC90}</a:tableStyleId>
              </a:tblPr>
              <a:tblGrid>
                <a:gridCol w="3621583">
                  <a:extLst>
                    <a:ext uri="{9D8B030D-6E8A-4147-A177-3AD203B41FA5}">
                      <a16:colId xmlns:a16="http://schemas.microsoft.com/office/drawing/2014/main" val="2843602144"/>
                    </a:ext>
                  </a:extLst>
                </a:gridCol>
                <a:gridCol w="1551165">
                  <a:extLst>
                    <a:ext uri="{9D8B030D-6E8A-4147-A177-3AD203B41FA5}">
                      <a16:colId xmlns:a16="http://schemas.microsoft.com/office/drawing/2014/main" val="634668460"/>
                    </a:ext>
                  </a:extLst>
                </a:gridCol>
                <a:gridCol w="1498043">
                  <a:extLst>
                    <a:ext uri="{9D8B030D-6E8A-4147-A177-3AD203B41FA5}">
                      <a16:colId xmlns:a16="http://schemas.microsoft.com/office/drawing/2014/main" val="2428786357"/>
                    </a:ext>
                  </a:extLst>
                </a:gridCol>
                <a:gridCol w="1498043">
                  <a:extLst>
                    <a:ext uri="{9D8B030D-6E8A-4147-A177-3AD203B41FA5}">
                      <a16:colId xmlns:a16="http://schemas.microsoft.com/office/drawing/2014/main" val="2059531536"/>
                    </a:ext>
                  </a:extLst>
                </a:gridCol>
                <a:gridCol w="1551166">
                  <a:extLst>
                    <a:ext uri="{9D8B030D-6E8A-4147-A177-3AD203B41FA5}">
                      <a16:colId xmlns:a16="http://schemas.microsoft.com/office/drawing/2014/main" val="3704820551"/>
                    </a:ext>
                  </a:extLst>
                </a:gridCol>
              </a:tblGrid>
              <a:tr h="232053">
                <a:tc>
                  <a:txBody>
                    <a:bodyPr/>
                    <a:lstStyle/>
                    <a:p>
                      <a:r>
                        <a:rPr lang="da-DK" sz="900" b="1" i="0" dirty="0">
                          <a:solidFill>
                            <a:schemeClr val="accent1"/>
                          </a:solidFill>
                          <a:effectLst/>
                          <a:latin typeface="Arial" panose="020B0604020202020204" pitchFamily="34" charset="0"/>
                          <a:cs typeface="Arial" panose="020B0604020202020204" pitchFamily="34" charset="0"/>
                        </a:rPr>
                        <a:t>ESG-nøgletal</a:t>
                      </a:r>
                      <a:r>
                        <a:rPr lang="da-DK" sz="900" b="1" i="0" dirty="0">
                          <a:solidFill>
                            <a:srgbClr val="16321B"/>
                          </a:solidFill>
                          <a:effectLst/>
                          <a:latin typeface="Arial" panose="020B0604020202020204" pitchFamily="34" charset="0"/>
                          <a:cs typeface="Arial" panose="020B0604020202020204" pitchFamily="34" charset="0"/>
                        </a:rPr>
                        <a:t>​</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Enhed</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2022</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2021</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Mål​</a:t>
                      </a:r>
                    </a:p>
                  </a:txBody>
                  <a:tcPr marL="72000" marR="36000" marT="72000" marB="36000" anchor="ctr">
                    <a:lnL w="6350" cap="flat" cmpd="sng" algn="ctr">
                      <a:solidFill>
                        <a:schemeClr val="accent1"/>
                      </a:solidFill>
                      <a:prstDash val="solid"/>
                      <a:round/>
                      <a:headEnd type="none" w="med" len="med"/>
                      <a:tailEnd type="none" w="med" len="med"/>
                    </a:lnL>
                    <a:lnR w="12700" cmpd="sng">
                      <a:noFill/>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37990"/>
                  </a:ext>
                </a:extLst>
              </a:tr>
              <a:tr h="232053">
                <a:tc>
                  <a:txBody>
                    <a:bodyPr/>
                    <a:lstStyle/>
                    <a:p>
                      <a:r>
                        <a:rPr lang="da-DK" sz="900" b="1" i="0" dirty="0">
                          <a:solidFill>
                            <a:schemeClr val="bg1"/>
                          </a:solidFill>
                          <a:effectLst/>
                          <a:latin typeface="Arial" panose="020B0604020202020204" pitchFamily="34" charset="0"/>
                          <a:cs typeface="Arial" panose="020B0604020202020204" pitchFamily="34" charset="0"/>
                        </a:rPr>
                        <a:t>Social​</a:t>
                      </a:r>
                    </a:p>
                  </a:txBody>
                  <a:tcPr marL="72000" marR="36000" marT="72000" marB="36000" anchor="ctr">
                    <a:lnL w="12700" cmpd="sng">
                      <a:noFill/>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85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85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85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85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13126847"/>
                  </a:ext>
                </a:extLst>
              </a:tr>
              <a:tr h="232053">
                <a:tc gridSpan="5">
                  <a:txBody>
                    <a:bodyPr/>
                    <a:lstStyle/>
                    <a:p>
                      <a:r>
                        <a:rPr lang="da-DK" sz="900" b="1" i="0" dirty="0">
                          <a:solidFill>
                            <a:schemeClr val="accent1"/>
                          </a:solidFill>
                          <a:effectLst/>
                          <a:latin typeface="Arial" panose="020B0604020202020204" pitchFamily="34" charset="0"/>
                          <a:cs typeface="Arial" panose="020B0604020202020204" pitchFamily="34" charset="0"/>
                        </a:rPr>
                        <a:t>Erhvervsstyrelsens ESG-nøgletal</a:t>
                      </a:r>
                    </a:p>
                  </a:txBody>
                  <a:tcPr marL="72000" marR="36000" marT="72000" marB="360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tx1"/>
                        </a:solidFill>
                        <a:highlight>
                          <a:srgbClr val="1B4529"/>
                        </a:highlight>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tx1"/>
                        </a:solidFill>
                        <a:highlight>
                          <a:srgbClr val="1B4529"/>
                        </a:highlight>
                        <a:latin typeface="Helvetica" pitchFamily="2" charset="0"/>
                      </a:endParaRPr>
                    </a:p>
                  </a:txBody>
                  <a:tcPr marL="72000" marR="36000" marT="72000" marB="36000" anchor="ctr">
                    <a:lnL w="6350" cap="flat" cmpd="sng" algn="ctr">
                      <a:no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tx1"/>
                        </a:solidFill>
                        <a:highlight>
                          <a:srgbClr val="1B4529"/>
                        </a:highlight>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tx1"/>
                        </a:solidFill>
                        <a:highlight>
                          <a:srgbClr val="1B4529"/>
                        </a:highlight>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85463011"/>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Sygefravær</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424838"/>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Arbejdsulykker</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7419351"/>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Medarbejderomsætning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57225"/>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Medarbejdertilfredshed</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744459"/>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Kønsdiversitet i organisationen</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0056449"/>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Kønsdiversitet i direktionen</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6420385"/>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Kønsdiversitet i øvrige ledelseslag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5798258"/>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Kønsdiversitet i øverste ledelseslag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31120"/>
                  </a:ext>
                </a:extLst>
              </a:tr>
              <a:tr h="23205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dirty="0">
                          <a:solidFill>
                            <a:schemeClr val="accent1"/>
                          </a:solidFill>
                          <a:effectLst/>
                          <a:latin typeface="Arial" panose="020B0604020202020204" pitchFamily="34" charset="0"/>
                          <a:cs typeface="Arial" panose="020B0604020202020204" pitchFamily="34" charset="0"/>
                        </a:rPr>
                        <a:t>Yderligere branchespecifikke ESG-nøgletal</a:t>
                      </a:r>
                    </a:p>
                  </a:txBody>
                  <a:tcPr marL="72000" marR="36000" marT="72000" marB="36000" anchor="ctr">
                    <a:lnL w="12700" cmpd="sng">
                      <a:noFill/>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a:solidFill>
                          <a:schemeClr val="bg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a:solidFill>
                          <a:schemeClr val="bg1"/>
                        </a:solidFill>
                        <a:latin typeface="Helvetica" pitchFamily="2" charset="0"/>
                      </a:endParaRPr>
                    </a:p>
                  </a:txBody>
                  <a:tcPr marL="72000" marR="36000" marT="72000" marB="36000" anchor="ctr">
                    <a:lnL w="6350" cap="flat" cmpd="sng" algn="ctr">
                      <a:no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a:solidFill>
                          <a:schemeClr val="bg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tx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9802213"/>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Uddannelsesdiversitet</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807975"/>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Diversitet (etnicitet, kultur, alder mm) </a:t>
                      </a:r>
                      <a:r>
                        <a:rPr lang="da-DK" sz="800" b="0" i="0" u="sng" dirty="0">
                          <a:solidFill>
                            <a:schemeClr val="accent1"/>
                          </a:solidFill>
                          <a:effectLst/>
                          <a:latin typeface="Arial" panose="020B0604020202020204" pitchFamily="34" charset="0"/>
                          <a:cs typeface="Arial" panose="020B0604020202020204" pitchFamily="34" charset="0"/>
                        </a:rPr>
                        <a:t>på tværs </a:t>
                      </a:r>
                      <a:r>
                        <a:rPr lang="da-DK" sz="800" b="0" i="0" dirty="0">
                          <a:solidFill>
                            <a:schemeClr val="accent1"/>
                          </a:solidFill>
                          <a:effectLst/>
                          <a:latin typeface="Arial" panose="020B0604020202020204" pitchFamily="34" charset="0"/>
                          <a:cs typeface="Arial" panose="020B0604020202020204" pitchFamily="34" charset="0"/>
                        </a:rPr>
                        <a:t>af organisationen</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083878"/>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Fuldtidsarbejdsstyrke</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7812796"/>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Fastholdelse af kunder</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8156788"/>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lokale leverandører ift samlede leverandørkæde</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018442"/>
                  </a:ext>
                </a:extLst>
              </a:tr>
            </a:tbl>
          </a:graphicData>
        </a:graphic>
      </p:graphicFrame>
    </p:spTree>
    <p:extLst>
      <p:ext uri="{BB962C8B-B14F-4D97-AF65-F5344CB8AC3E}">
        <p14:creationId xmlns:p14="http://schemas.microsoft.com/office/powerpoint/2010/main" val="350690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14C6F52-8455-6581-51F7-5C8EFAB9FCC9}"/>
              </a:ext>
              <a:ext uri="{C183D7F6-B498-43B3-948B-1728B52AA6E4}">
                <adec:decorative xmlns:adec="http://schemas.microsoft.com/office/drawing/2017/decorative" val="0"/>
              </a:ext>
            </a:extLst>
          </p:cNvPr>
          <p:cNvSpPr>
            <a:spLocks noGrp="1"/>
          </p:cNvSpPr>
          <p:nvPr>
            <p:ph type="sldNum" sz="quarter" idx="13"/>
          </p:nvPr>
        </p:nvSpPr>
        <p:spPr/>
        <p:txBody>
          <a:bodyPr/>
          <a:lstStyle/>
          <a:p>
            <a:fld id="{5A0D23CF-C5A3-5445-819D-C647D180BB4B}" type="slidenum">
              <a:rPr lang="da-DK" smtClean="0"/>
              <a:pPr/>
              <a:t>11</a:t>
            </a:fld>
            <a:endParaRPr lang="da-DK"/>
          </a:p>
        </p:txBody>
      </p:sp>
      <p:sp>
        <p:nvSpPr>
          <p:cNvPr id="11" name="Titel 1">
            <a:extLst>
              <a:ext uri="{FF2B5EF4-FFF2-40B4-BE49-F238E27FC236}">
                <a16:creationId xmlns:a16="http://schemas.microsoft.com/office/drawing/2014/main" id="{A482AC62-8C7E-F884-4F24-A09CC95382DF}"/>
              </a:ext>
            </a:extLst>
          </p:cNvPr>
          <p:cNvSpPr txBox="1">
            <a:spLocks/>
          </p:cNvSpPr>
          <p:nvPr/>
        </p:nvSpPr>
        <p:spPr>
          <a:xfrm>
            <a:off x="1260000" y="396000"/>
            <a:ext cx="9725500" cy="315912"/>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2000" b="1" kern="1200">
                <a:solidFill>
                  <a:schemeClr val="bg1"/>
                </a:solidFill>
                <a:latin typeface="IBM Plex Sans" panose="020B0503050203000203" pitchFamily="34" charset="0"/>
                <a:ea typeface="+mj-ea"/>
                <a:cs typeface="+mj-cs"/>
              </a:defRPr>
            </a:lvl1pPr>
          </a:lstStyle>
          <a:p>
            <a:r>
              <a:rPr lang="da-DK" sz="1800" dirty="0">
                <a:solidFill>
                  <a:srgbClr val="FFFFFF"/>
                </a:solidFill>
                <a:latin typeface="Arial" panose="020B0604020202020204" pitchFamily="34" charset="0"/>
                <a:cs typeface="Arial" panose="020B0604020202020204" pitchFamily="34" charset="0"/>
              </a:rPr>
              <a:t>Fakta om </a:t>
            </a:r>
            <a:r>
              <a:rPr lang="da-DK" sz="1800" dirty="0">
                <a:solidFill>
                  <a:srgbClr val="88BBC6"/>
                </a:solidFill>
                <a:latin typeface="Arial" panose="020B0604020202020204" pitchFamily="34" charset="0"/>
                <a:cs typeface="Arial" panose="020B0604020202020204" pitchFamily="34" charset="0"/>
              </a:rPr>
              <a:t>[indsæt din virksomheds navn] </a:t>
            </a:r>
          </a:p>
        </p:txBody>
      </p:sp>
      <p:sp>
        <p:nvSpPr>
          <p:cNvPr id="8" name="Pladsholder til indhold 7">
            <a:extLst>
              <a:ext uri="{FF2B5EF4-FFF2-40B4-BE49-F238E27FC236}">
                <a16:creationId xmlns:a16="http://schemas.microsoft.com/office/drawing/2014/main" id="{708344E1-26D5-E6A7-F3C4-5C2E828EFD54}"/>
              </a:ext>
              <a:ext uri="{C183D7F6-B498-43B3-948B-1728B52AA6E4}">
                <adec:decorative xmlns:adec="http://schemas.microsoft.com/office/drawing/2017/decorative" val="1"/>
              </a:ext>
            </a:extLst>
          </p:cNvPr>
          <p:cNvSpPr>
            <a:spLocks noGrp="1"/>
          </p:cNvSpPr>
          <p:nvPr>
            <p:ph idx="1"/>
          </p:nvPr>
        </p:nvSpPr>
        <p:spPr/>
        <p:txBody>
          <a:bodyPr/>
          <a:lstStyle/>
          <a:p>
            <a:endParaRPr lang="da-DK"/>
          </a:p>
        </p:txBody>
      </p:sp>
      <p:sp>
        <p:nvSpPr>
          <p:cNvPr id="10" name="Pladsholder til tekst 9">
            <a:extLst>
              <a:ext uri="{FF2B5EF4-FFF2-40B4-BE49-F238E27FC236}">
                <a16:creationId xmlns:a16="http://schemas.microsoft.com/office/drawing/2014/main" id="{40122146-FFBC-2777-D353-E532C192065A}"/>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a:solidFill>
                <a:schemeClr val="accent2"/>
              </a:solidFill>
              <a:latin typeface="Arial" panose="020B0604020202020204" pitchFamily="34" charset="0"/>
              <a:cs typeface="Arial" panose="020B0604020202020204" pitchFamily="34" charset="0"/>
            </a:endParaRPr>
          </a:p>
        </p:txBody>
      </p:sp>
      <p:graphicFrame>
        <p:nvGraphicFramePr>
          <p:cNvPr id="7" name="Tabel 6">
            <a:extLst>
              <a:ext uri="{FF2B5EF4-FFF2-40B4-BE49-F238E27FC236}">
                <a16:creationId xmlns:a16="http://schemas.microsoft.com/office/drawing/2014/main" id="{5820199C-72EB-9CE7-81C1-FCDD05E1A99E}"/>
              </a:ext>
            </a:extLst>
          </p:cNvPr>
          <p:cNvGraphicFramePr>
            <a:graphicFrameLocks noGrp="1"/>
          </p:cNvGraphicFramePr>
          <p:nvPr>
            <p:extLst>
              <p:ext uri="{D42A27DB-BD31-4B8C-83A1-F6EECF244321}">
                <p14:modId xmlns:p14="http://schemas.microsoft.com/office/powerpoint/2010/main" val="3228188167"/>
              </p:ext>
            </p:extLst>
          </p:nvPr>
        </p:nvGraphicFramePr>
        <p:xfrm>
          <a:off x="1259999" y="807840"/>
          <a:ext cx="9720000" cy="2712000"/>
        </p:xfrm>
        <a:graphic>
          <a:graphicData uri="http://schemas.openxmlformats.org/drawingml/2006/table">
            <a:tbl>
              <a:tblPr>
                <a:tableStyleId>{1FECB4D8-DB02-4DC6-A0A2-4F2EBAE1DC90}</a:tableStyleId>
              </a:tblPr>
              <a:tblGrid>
                <a:gridCol w="3621583">
                  <a:extLst>
                    <a:ext uri="{9D8B030D-6E8A-4147-A177-3AD203B41FA5}">
                      <a16:colId xmlns:a16="http://schemas.microsoft.com/office/drawing/2014/main" val="2843602144"/>
                    </a:ext>
                  </a:extLst>
                </a:gridCol>
                <a:gridCol w="1551165">
                  <a:extLst>
                    <a:ext uri="{9D8B030D-6E8A-4147-A177-3AD203B41FA5}">
                      <a16:colId xmlns:a16="http://schemas.microsoft.com/office/drawing/2014/main" val="634668460"/>
                    </a:ext>
                  </a:extLst>
                </a:gridCol>
                <a:gridCol w="1498043">
                  <a:extLst>
                    <a:ext uri="{9D8B030D-6E8A-4147-A177-3AD203B41FA5}">
                      <a16:colId xmlns:a16="http://schemas.microsoft.com/office/drawing/2014/main" val="2428786357"/>
                    </a:ext>
                  </a:extLst>
                </a:gridCol>
                <a:gridCol w="1498043">
                  <a:extLst>
                    <a:ext uri="{9D8B030D-6E8A-4147-A177-3AD203B41FA5}">
                      <a16:colId xmlns:a16="http://schemas.microsoft.com/office/drawing/2014/main" val="2059531536"/>
                    </a:ext>
                  </a:extLst>
                </a:gridCol>
                <a:gridCol w="1551166">
                  <a:extLst>
                    <a:ext uri="{9D8B030D-6E8A-4147-A177-3AD203B41FA5}">
                      <a16:colId xmlns:a16="http://schemas.microsoft.com/office/drawing/2014/main" val="3704820551"/>
                    </a:ext>
                  </a:extLst>
                </a:gridCol>
              </a:tblGrid>
              <a:tr h="232053">
                <a:tc>
                  <a:txBody>
                    <a:bodyPr/>
                    <a:lstStyle/>
                    <a:p>
                      <a:r>
                        <a:rPr lang="da-DK" sz="900" b="1" i="0" dirty="0">
                          <a:solidFill>
                            <a:schemeClr val="accent1"/>
                          </a:solidFill>
                          <a:effectLst/>
                          <a:latin typeface="Arial" panose="020B0604020202020204" pitchFamily="34" charset="0"/>
                          <a:cs typeface="Arial" panose="020B0604020202020204" pitchFamily="34" charset="0"/>
                        </a:rPr>
                        <a:t>ESG-nøgletal</a:t>
                      </a:r>
                      <a:r>
                        <a:rPr lang="da-DK" sz="900" b="1" i="0" dirty="0">
                          <a:solidFill>
                            <a:srgbClr val="16321B"/>
                          </a:solidFill>
                          <a:effectLst/>
                          <a:latin typeface="Arial" panose="020B0604020202020204" pitchFamily="34" charset="0"/>
                          <a:cs typeface="Arial" panose="020B0604020202020204" pitchFamily="34" charset="0"/>
                        </a:rPr>
                        <a:t>​</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Enhed</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2022</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2021</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chemeClr val="accent1"/>
                          </a:solidFill>
                          <a:effectLst/>
                          <a:latin typeface="Arial" panose="020B0604020202020204" pitchFamily="34" charset="0"/>
                          <a:cs typeface="Arial" panose="020B0604020202020204" pitchFamily="34" charset="0"/>
                        </a:rPr>
                        <a:t>Mål​</a:t>
                      </a:r>
                    </a:p>
                  </a:txBody>
                  <a:tcPr marL="72000" marR="36000" marT="72000" marB="36000" anchor="ctr">
                    <a:lnL w="6350" cap="flat" cmpd="sng" algn="ctr">
                      <a:solidFill>
                        <a:schemeClr val="accent1"/>
                      </a:solidFill>
                      <a:prstDash val="solid"/>
                      <a:round/>
                      <a:headEnd type="none" w="med" len="med"/>
                      <a:tailEnd type="none" w="med" len="med"/>
                    </a:lnL>
                    <a:lnR w="12700" cmpd="sng">
                      <a:noFill/>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37990"/>
                  </a:ext>
                </a:extLst>
              </a:tr>
              <a:tr h="232053">
                <a:tc>
                  <a:txBody>
                    <a:bodyPr/>
                    <a:lstStyle/>
                    <a:p>
                      <a:r>
                        <a:rPr lang="da-DK" sz="900" b="1" i="0" dirty="0">
                          <a:solidFill>
                            <a:schemeClr val="bg1"/>
                          </a:solidFill>
                          <a:effectLst/>
                          <a:latin typeface="Arial" panose="020B0604020202020204" pitchFamily="34" charset="0"/>
                          <a:cs typeface="Arial" panose="020B0604020202020204" pitchFamily="34" charset="0"/>
                        </a:rPr>
                        <a:t>Governance</a:t>
                      </a:r>
                      <a:r>
                        <a:rPr lang="da-DK" sz="900" b="1" i="0" dirty="0">
                          <a:solidFill>
                            <a:schemeClr val="bg1"/>
                          </a:solidFill>
                          <a:effectLst/>
                          <a:highlight>
                            <a:srgbClr val="1B4529"/>
                          </a:highlight>
                          <a:latin typeface="Arial" panose="020B0604020202020204" pitchFamily="34" charset="0"/>
                          <a:cs typeface="Arial" panose="020B0604020202020204" pitchFamily="34" charset="0"/>
                        </a:rPr>
                        <a:t>​</a:t>
                      </a:r>
                    </a:p>
                  </a:txBody>
                  <a:tcPr marL="72000" marR="36000" marT="72000" marB="36000" anchor="ctr">
                    <a:lnL w="12700" cmpd="sng">
                      <a:noFill/>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13126847"/>
                  </a:ext>
                </a:extLst>
              </a:tr>
              <a:tr h="232053">
                <a:tc gridSpan="5">
                  <a:txBody>
                    <a:bodyPr/>
                    <a:lstStyle/>
                    <a:p>
                      <a:r>
                        <a:rPr lang="da-DK" sz="900" b="1" i="0" dirty="0">
                          <a:solidFill>
                            <a:schemeClr val="accent1"/>
                          </a:solidFill>
                          <a:effectLst/>
                          <a:latin typeface="Arial" panose="020B0604020202020204" pitchFamily="34" charset="0"/>
                          <a:cs typeface="Arial" panose="020B0604020202020204" pitchFamily="34" charset="0"/>
                        </a:rPr>
                        <a:t>Erhvervsstyrelsens ESG-nøgletal</a:t>
                      </a:r>
                    </a:p>
                  </a:txBody>
                  <a:tcPr marL="72000" marR="36000" marT="72000" marB="36000" anchor="ctr">
                    <a:lnL w="12700" cmpd="sng">
                      <a:noFill/>
                    </a:lnL>
                    <a:lnR w="12700" cmpd="sng">
                      <a:noFill/>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bg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bg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bg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chemeClr val="tx1"/>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9802213"/>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Lønforskel mellem CEO og medarbejdere</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807975"/>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Lønforskel mellem køn</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083878"/>
                  </a:ext>
                </a:extLst>
              </a:tr>
              <a:tr h="2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dirty="0">
                          <a:solidFill>
                            <a:schemeClr val="accent1"/>
                          </a:solidFill>
                          <a:effectLst/>
                          <a:latin typeface="Arial" panose="020B0604020202020204" pitchFamily="34" charset="0"/>
                          <a:cs typeface="Arial" panose="020B0604020202020204" pitchFamily="34" charset="0"/>
                        </a:rPr>
                        <a:t>Yderligere branchespecifikke ESG-nøgletal</a:t>
                      </a:r>
                    </a:p>
                  </a:txBody>
                  <a:tcPr marL="72000" marR="36000" marT="72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b="0" i="0" dirty="0">
                        <a:solidFill>
                          <a:srgbClr val="16321B"/>
                        </a:solidFill>
                        <a:latin typeface="IBM Plex Sans" panose="020B0503050203000203" pitchFamily="34" charset="0"/>
                      </a:endParaRPr>
                    </a:p>
                  </a:txBody>
                  <a:tcPr marL="72000" marR="36000" marT="72000" marB="36000" anchor="ctr">
                    <a:lnL w="6350" cap="flat" cmpd="sng" algn="ctr">
                      <a:solidFill>
                        <a:srgbClr val="004000"/>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3190"/>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Lønforskel mellem kollegaer med samme stilling/anciennitet (i forhold til generel ligestilling/diversitet og påvirkning af lønniveau)</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2449252"/>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leverandører auditeret ift Code of Conduct</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4090750"/>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udenlandske leverandører auditeret ift Human Rights</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7947480"/>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leverandører auditeret ift anti-korruption</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40210"/>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medarbejdere inddraget i virksomhedspolitikker</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b="0" i="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9786443"/>
                  </a:ext>
                </a:extLst>
              </a:tr>
            </a:tbl>
          </a:graphicData>
        </a:graphic>
      </p:graphicFrame>
    </p:spTree>
    <p:extLst>
      <p:ext uri="{BB962C8B-B14F-4D97-AF65-F5344CB8AC3E}">
        <p14:creationId xmlns:p14="http://schemas.microsoft.com/office/powerpoint/2010/main" val="115995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1E94D-1EE9-3AE8-6DE1-2C2855954F9B}"/>
              </a:ext>
            </a:extLst>
          </p:cNvPr>
          <p:cNvSpPr>
            <a:spLocks noGrp="1"/>
          </p:cNvSpPr>
          <p:nvPr>
            <p:ph type="title"/>
          </p:nvPr>
        </p:nvSpPr>
        <p:spPr>
          <a:xfrm>
            <a:off x="4929984" y="1097585"/>
            <a:ext cx="5927501" cy="315912"/>
          </a:xfrm>
        </p:spPr>
        <p:txBody>
          <a:bodyPr>
            <a:normAutofit fontScale="90000"/>
          </a:bodyPr>
          <a:lstStyle/>
          <a:p>
            <a:r>
              <a:rPr lang="da-DK" sz="2000" b="1" dirty="0">
                <a:solidFill>
                  <a:schemeClr val="accent1"/>
                </a:solidFill>
                <a:effectLst/>
                <a:latin typeface="Arial" panose="020B0604020202020204" pitchFamily="34" charset="0"/>
                <a:cs typeface="Arial" panose="020B0604020202020204" pitchFamily="34" charset="0"/>
              </a:rPr>
              <a:t>I dybden med E-nøgletal </a:t>
            </a:r>
            <a:endParaRPr lang="da-DK" dirty="0">
              <a:solidFill>
                <a:schemeClr val="accent1"/>
              </a:solidFill>
              <a:latin typeface="Arial" panose="020B0604020202020204" pitchFamily="34" charset="0"/>
              <a:cs typeface="Arial" panose="020B0604020202020204" pitchFamily="34" charset="0"/>
            </a:endParaRPr>
          </a:p>
        </p:txBody>
      </p:sp>
      <p:sp>
        <p:nvSpPr>
          <p:cNvPr id="5" name="Pladsholder til slidenummer 4">
            <a:extLst>
              <a:ext uri="{FF2B5EF4-FFF2-40B4-BE49-F238E27FC236}">
                <a16:creationId xmlns:a16="http://schemas.microsoft.com/office/drawing/2014/main" id="{C25417AD-AE6A-28B7-2BE1-49B092F09319}"/>
              </a:ext>
              <a:ext uri="{C183D7F6-B498-43B3-948B-1728B52AA6E4}">
                <adec:decorative xmlns:adec="http://schemas.microsoft.com/office/drawing/2017/decorative" val="0"/>
              </a:ext>
            </a:extLst>
          </p:cNvPr>
          <p:cNvSpPr>
            <a:spLocks noGrp="1"/>
          </p:cNvSpPr>
          <p:nvPr>
            <p:ph type="sldNum" sz="quarter" idx="13"/>
          </p:nvPr>
        </p:nvSpPr>
        <p:spPr/>
        <p:txBody>
          <a:bodyPr/>
          <a:lstStyle/>
          <a:p>
            <a:fld id="{5A0D23CF-C5A3-5445-819D-C647D180BB4B}" type="slidenum">
              <a:rPr lang="da-DK" sz="1100" smtClean="0">
                <a:latin typeface="Arial" panose="020B0604020202020204" pitchFamily="34" charset="0"/>
                <a:cs typeface="Arial" panose="020B0604020202020204" pitchFamily="34" charset="0"/>
              </a:rPr>
              <a:pPr/>
              <a:t>12</a:t>
            </a:fld>
            <a:endParaRPr lang="da-DK" sz="1100" dirty="0">
              <a:latin typeface="Arial" panose="020B0604020202020204" pitchFamily="34" charset="0"/>
              <a:cs typeface="Arial" panose="020B0604020202020204" pitchFamily="34" charset="0"/>
            </a:endParaRPr>
          </a:p>
        </p:txBody>
      </p:sp>
      <p:sp>
        <p:nvSpPr>
          <p:cNvPr id="9" name="Pladsholder til tekst 8">
            <a:extLst>
              <a:ext uri="{FF2B5EF4-FFF2-40B4-BE49-F238E27FC236}">
                <a16:creationId xmlns:a16="http://schemas.microsoft.com/office/drawing/2014/main" id="{229EF633-4B7F-5AAB-0400-012E70C168EA}"/>
              </a:ext>
              <a:ext uri="{C183D7F6-B498-43B3-948B-1728B52AA6E4}">
                <adec:decorative xmlns:adec="http://schemas.microsoft.com/office/drawing/2017/decorative" val="1"/>
              </a:ext>
            </a:extLst>
          </p:cNvPr>
          <p:cNvSpPr>
            <a:spLocks noGrp="1"/>
          </p:cNvSpPr>
          <p:nvPr>
            <p:ph type="body" sz="quarter" idx="14"/>
          </p:nvPr>
        </p:nvSpPr>
        <p:spPr/>
        <p:txBody>
          <a:bodyPr>
            <a:normAutofit fontScale="85000" lnSpcReduction="20000"/>
          </a:bodyPr>
          <a:lstStyle/>
          <a:p>
            <a:endParaRPr lang="da-DK" sz="900">
              <a:solidFill>
                <a:schemeClr val="accent2"/>
              </a:solidFill>
              <a:latin typeface="Arial" panose="020B06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EE31EC9D-54AC-CF3D-9A3F-2F9388CC871D}"/>
              </a:ext>
            </a:extLst>
          </p:cNvPr>
          <p:cNvSpPr txBox="1"/>
          <p:nvPr/>
        </p:nvSpPr>
        <p:spPr>
          <a:xfrm>
            <a:off x="5059002" y="1482163"/>
            <a:ext cx="5876544" cy="5170646"/>
          </a:xfrm>
          <a:prstGeom prst="rect">
            <a:avLst/>
          </a:prstGeom>
          <a:noFill/>
        </p:spPr>
        <p:txBody>
          <a:bodyPr wrap="square" lIns="0" tIns="45720" rIns="91440" bIns="45720" anchor="t">
            <a:spAutoFit/>
          </a:bodyPr>
          <a:lstStyle/>
          <a:p>
            <a:r>
              <a:rPr lang="da-DK" sz="1000" dirty="0">
                <a:solidFill>
                  <a:srgbClr val="88BBC6"/>
                </a:solidFill>
                <a:latin typeface="Arial" panose="020B0604020202020204" pitchFamily="34" charset="0"/>
                <a:cs typeface="Arial" panose="020B0604020202020204" pitchFamily="34" charset="0"/>
              </a:rPr>
              <a:t>Oversigten over opgørelsen af dine ESG-nøgletal på forrige side bør ikke stå alene. Du kan med fordel forholde dig konkret til de forskellige nøgletal. Brug dette afsnit til at forholde dig til, hvad nøgletallene i din ESG-opgørelse viser, og hvad det betyder for din virksomhed. Du kan fx beskrive:</a:t>
            </a:r>
            <a:endParaRPr lang="en-US" sz="1000" dirty="0">
              <a:solidFill>
                <a:srgbClr val="88BBC6"/>
              </a:solidFill>
              <a:latin typeface="Arial" panose="020B0604020202020204" pitchFamily="34" charset="0"/>
              <a:cs typeface="Arial" panose="020B0604020202020204" pitchFamily="34" charset="0"/>
            </a:endParaRPr>
          </a:p>
          <a:p>
            <a:pPr>
              <a:lnSpc>
                <a:spcPct val="120000"/>
              </a:lnSpc>
            </a:pPr>
            <a:endParaRPr lang="da-DK" sz="1000" dirty="0">
              <a:effectLst/>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CO2-udledninger</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Hvordan er forholdet mellem virksomhedens udledninger i scope 1, 2 og evt. 3?</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Har der været positive/negative udviklinger inden for de forskellige </a:t>
            </a:r>
            <a:r>
              <a:rPr lang="da-DK" sz="1000" dirty="0" err="1">
                <a:solidFill>
                  <a:srgbClr val="88BBC6"/>
                </a:solidFill>
                <a:latin typeface="Arial" panose="020B0604020202020204" pitchFamily="34" charset="0"/>
                <a:cs typeface="Arial" panose="020B0604020202020204" pitchFamily="34" charset="0"/>
              </a:rPr>
              <a:t>scopes</a:t>
            </a:r>
            <a:r>
              <a:rPr lang="da-DK" sz="1000" dirty="0">
                <a:solidFill>
                  <a:srgbClr val="88BBC6"/>
                </a:solidFill>
                <a:latin typeface="Arial" panose="020B0604020202020204" pitchFamily="34" charset="0"/>
                <a:cs typeface="Arial" panose="020B0604020202020204" pitchFamily="34" charset="0"/>
              </a:rPr>
              <a:t> og i virksomhedens samlede CO</a:t>
            </a:r>
            <a:r>
              <a:rPr lang="da-DK" sz="1000" baseline="-25000" dirty="0">
                <a:solidFill>
                  <a:srgbClr val="88BBC6"/>
                </a:solidFill>
                <a:latin typeface="Arial" panose="020B0604020202020204" pitchFamily="34" charset="0"/>
                <a:cs typeface="Arial" panose="020B0604020202020204" pitchFamily="34" charset="0"/>
              </a:rPr>
              <a:t>2</a:t>
            </a:r>
            <a:r>
              <a:rPr lang="da-DK" sz="1000" dirty="0">
                <a:solidFill>
                  <a:srgbClr val="88BBC6"/>
                </a:solidFill>
                <a:latin typeface="Arial" panose="020B0604020202020204" pitchFamily="34" charset="0"/>
                <a:cs typeface="Arial" panose="020B0604020202020204" pitchFamily="34" charset="0"/>
              </a:rPr>
              <a:t>-udledninger? Hvad skyldes det?</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Hvordan forventer du, at virksomhedens CO</a:t>
            </a:r>
            <a:r>
              <a:rPr lang="da-DK" sz="1000" baseline="-25000" dirty="0">
                <a:solidFill>
                  <a:srgbClr val="88BBC6"/>
                </a:solidFill>
                <a:latin typeface="Arial" panose="020B0604020202020204" pitchFamily="34" charset="0"/>
                <a:cs typeface="Arial" panose="020B0604020202020204" pitchFamily="34" charset="0"/>
              </a:rPr>
              <a:t>2</a:t>
            </a:r>
            <a:r>
              <a:rPr lang="da-DK" sz="1000" dirty="0">
                <a:solidFill>
                  <a:srgbClr val="88BBC6"/>
                </a:solidFill>
                <a:latin typeface="Arial" panose="020B0604020202020204" pitchFamily="34" charset="0"/>
                <a:cs typeface="Arial" panose="020B0604020202020204" pitchFamily="34" charset="0"/>
              </a:rPr>
              <a:t>-udledninger vil udvikle sig fremover?</a:t>
            </a:r>
          </a:p>
          <a:p>
            <a:pPr>
              <a:lnSpc>
                <a:spcPct val="120000"/>
              </a:lnSpc>
            </a:pPr>
            <a:br>
              <a:rPr lang="da-DK" sz="1000" dirty="0">
                <a:effectLst/>
                <a:latin typeface="Arial" panose="020B0604020202020204" pitchFamily="34" charset="0"/>
                <a:cs typeface="Arial" panose="020B0604020202020204" pitchFamily="34" charset="0"/>
              </a:rPr>
            </a:br>
            <a:r>
              <a:rPr lang="da-DK" sz="1000" b="1" dirty="0">
                <a:solidFill>
                  <a:schemeClr val="accent1"/>
                </a:solidFill>
                <a:effectLst/>
                <a:latin typeface="Arial" panose="020B0604020202020204" pitchFamily="34" charset="0"/>
                <a:cs typeface="Arial" panose="020B0604020202020204" pitchFamily="34" charset="0"/>
              </a:rPr>
              <a:t>Vandforbrug</a:t>
            </a:r>
            <a:endParaRPr lang="da-DK" sz="1000" b="1" dirty="0">
              <a:solidFill>
                <a:schemeClr val="accent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Hvad viser opgørelsen?</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Er der sket positive/negative udviklinger? Hvis ja, hvad skyldes det?</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Hvordan forventer du, at virksomhedens vandforbrug/energiforbrug vil udvikle sig fremover?</a:t>
            </a:r>
          </a:p>
          <a:p>
            <a:pPr marL="171450" indent="-171450">
              <a:lnSpc>
                <a:spcPct val="120000"/>
              </a:lnSpc>
              <a:buFont typeface="Arial" panose="020B0604020202020204" pitchFamily="34" charset="0"/>
              <a:buChar char="•"/>
            </a:pPr>
            <a:endParaRPr lang="da-DK" sz="1000" dirty="0">
              <a:solidFill>
                <a:srgbClr val="0000FF"/>
              </a:solidFill>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Energiforbrug</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Hvad viser opgørelsen?</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Er der sket positive/negative udviklinger? Hvis ja, hvad skyldes det?</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Hvordan forventer du, at virksomhedens vandforbrug/energiforbrug vil udvikle sig fremover?</a:t>
            </a:r>
          </a:p>
          <a:p>
            <a:pPr>
              <a:lnSpc>
                <a:spcPct val="120000"/>
              </a:lnSpc>
            </a:pPr>
            <a:br>
              <a:rPr lang="da-DK" sz="1000" dirty="0">
                <a:effectLst/>
                <a:latin typeface="Arial" panose="020B0604020202020204" pitchFamily="34" charset="0"/>
                <a:cs typeface="Arial" panose="020B0604020202020204" pitchFamily="34" charset="0"/>
              </a:rPr>
            </a:br>
            <a:r>
              <a:rPr lang="da-DK" sz="1000" b="1" dirty="0">
                <a:effectLst/>
                <a:latin typeface="Arial" panose="020B0604020202020204" pitchFamily="34" charset="0"/>
                <a:cs typeface="Arial" panose="020B0604020202020204" pitchFamily="34" charset="0"/>
              </a:rPr>
              <a:t>Affaldshåndtering</a:t>
            </a:r>
            <a:endParaRPr lang="da-DK" sz="1000" dirty="0">
              <a:solidFill>
                <a:srgbClr val="0000FF"/>
              </a:solidFill>
              <a:effectLst/>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Hvad viser opgørelsen? </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Er der sket en positiv/negativ udvikling? Hvis ja, hvad skyldes det?</a:t>
            </a:r>
            <a:r>
              <a:rPr lang="en-US" sz="1000" dirty="0">
                <a:solidFill>
                  <a:srgbClr val="88BBC6"/>
                </a:solidFill>
                <a:latin typeface="Arial" panose="020B0604020202020204" pitchFamily="34" charset="0"/>
                <a:cs typeface="Arial" panose="020B0604020202020204" pitchFamily="34" charset="0"/>
              </a:rPr>
              <a:t> </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Hvordan forventer du, at virksomhedens vandforbrug/energiforbrug vil udvikle sig fremover?</a:t>
            </a:r>
            <a:r>
              <a:rPr lang="en-US" sz="1000" dirty="0">
                <a:solidFill>
                  <a:schemeClr val="tx2"/>
                </a:solidFill>
                <a:latin typeface="Arial" panose="020B0604020202020204" pitchFamily="34" charset="0"/>
                <a:cs typeface="Arial" panose="020B0604020202020204" pitchFamily="34" charset="0"/>
              </a:rPr>
              <a:t> </a:t>
            </a:r>
            <a:endParaRPr lang="da-DK" sz="1000" dirty="0">
              <a:solidFill>
                <a:schemeClr val="tx2"/>
              </a:solidFill>
              <a:latin typeface="Arial" panose="020B0604020202020204" pitchFamily="34" charset="0"/>
              <a:cs typeface="Arial" panose="020B0604020202020204" pitchFamily="34" charset="0"/>
            </a:endParaRPr>
          </a:p>
          <a:p>
            <a:br>
              <a:rPr lang="da-DK" sz="1200" dirty="0">
                <a:effectLst/>
                <a:latin typeface="Arial" panose="020B0604020202020204" pitchFamily="34" charset="0"/>
                <a:cs typeface="Arial" panose="020B0604020202020204" pitchFamily="34" charset="0"/>
              </a:rPr>
            </a:br>
            <a:endParaRPr lang="da-DK" sz="1200" dirty="0">
              <a:effectLst/>
              <a:latin typeface="Arial" panose="020B0604020202020204" pitchFamily="34" charset="0"/>
              <a:cs typeface="Arial" panose="020B0604020202020204" pitchFamily="34" charset="0"/>
            </a:endParaRPr>
          </a:p>
          <a:p>
            <a:r>
              <a:rPr lang="da-DK" sz="1200" dirty="0">
                <a:solidFill>
                  <a:srgbClr val="FFFFFF"/>
                </a:solidFill>
                <a:effectLst/>
                <a:latin typeface="Arial" panose="020B0604020202020204" pitchFamily="34" charset="0"/>
                <a:cs typeface="Arial" panose="020B0604020202020204" pitchFamily="34" charset="0"/>
              </a:rPr>
              <a:t>3 </a:t>
            </a:r>
          </a:p>
        </p:txBody>
      </p:sp>
      <p:pic>
        <p:nvPicPr>
          <p:cNvPr id="3" name="Billede 2">
            <a:extLst>
              <a:ext uri="{FF2B5EF4-FFF2-40B4-BE49-F238E27FC236}">
                <a16:creationId xmlns:a16="http://schemas.microsoft.com/office/drawing/2014/main" id="{91AC6DCB-8117-E43F-301E-467FB5F037E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34"/>
            <a:ext cx="4206240" cy="6973824"/>
          </a:xfrm>
          <a:prstGeom prst="rect">
            <a:avLst/>
          </a:prstGeom>
        </p:spPr>
      </p:pic>
      <p:pic>
        <p:nvPicPr>
          <p:cNvPr id="7" name="Picture 3" descr="Shape, rectangle, square&#10;&#10;Description automatically generated">
            <a:extLst>
              <a:ext uri="{FF2B5EF4-FFF2-40B4-BE49-F238E27FC236}">
                <a16:creationId xmlns:a16="http://schemas.microsoft.com/office/drawing/2014/main" id="{705C5CEB-9980-F31E-14EE-B1F626A3EB6E}"/>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9939" y="-1"/>
            <a:ext cx="4228801" cy="6858000"/>
          </a:xfrm>
          <a:prstGeom prst="rect">
            <a:avLst/>
          </a:prstGeom>
          <a:solidFill>
            <a:schemeClr val="accent1">
              <a:alpha val="20000"/>
            </a:schemeClr>
          </a:solidFill>
          <a:ln>
            <a:solidFill>
              <a:schemeClr val="accent1">
                <a:alpha val="20000"/>
              </a:schemeClr>
            </a:solidFill>
          </a:ln>
        </p:spPr>
      </p:pic>
      <p:pic>
        <p:nvPicPr>
          <p:cNvPr id="4" name="Grafik 3">
            <a:extLst>
              <a:ext uri="{FF2B5EF4-FFF2-40B4-BE49-F238E27FC236}">
                <a16:creationId xmlns:a16="http://schemas.microsoft.com/office/drawing/2014/main" id="{12805974-0460-5604-F7A9-C9455F9450A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6017" y="29817"/>
            <a:ext cx="2292928" cy="3401176"/>
          </a:xfrm>
          <a:prstGeom prst="rect">
            <a:avLst/>
          </a:prstGeom>
        </p:spPr>
      </p:pic>
    </p:spTree>
    <p:extLst>
      <p:ext uri="{BB962C8B-B14F-4D97-AF65-F5344CB8AC3E}">
        <p14:creationId xmlns:p14="http://schemas.microsoft.com/office/powerpoint/2010/main" val="106905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14087347-29BF-0F11-D7E5-32A91EF17B3F}"/>
              </a:ext>
            </a:extLst>
          </p:cNvPr>
          <p:cNvSpPr>
            <a:spLocks noGrp="1"/>
          </p:cNvSpPr>
          <p:nvPr>
            <p:ph type="sldNum" sz="quarter" idx="13"/>
          </p:nvPr>
        </p:nvSpPr>
        <p:spPr/>
        <p:txBody>
          <a:bodyPr/>
          <a:lstStyle/>
          <a:p>
            <a:fld id="{5A0D23CF-C5A3-5445-819D-C647D180BB4B}" type="slidenum">
              <a:rPr lang="da-DK" smtClean="0"/>
              <a:pPr/>
              <a:t>13</a:t>
            </a:fld>
            <a:endParaRPr lang="da-DK"/>
          </a:p>
        </p:txBody>
      </p:sp>
      <p:sp>
        <p:nvSpPr>
          <p:cNvPr id="9" name="Pladsholder til tekst 8">
            <a:extLst>
              <a:ext uri="{FF2B5EF4-FFF2-40B4-BE49-F238E27FC236}">
                <a16:creationId xmlns:a16="http://schemas.microsoft.com/office/drawing/2014/main" id="{84D9868B-0C65-8F69-308E-FB23071F6306}"/>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dirty="0">
              <a:solidFill>
                <a:schemeClr val="accent2"/>
              </a:solidFill>
              <a:latin typeface="Arial" panose="020B06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EE31EC9D-54AC-CF3D-9A3F-2F9388CC871D}"/>
              </a:ext>
            </a:extLst>
          </p:cNvPr>
          <p:cNvSpPr txBox="1"/>
          <p:nvPr/>
        </p:nvSpPr>
        <p:spPr>
          <a:xfrm>
            <a:off x="5059002" y="1482163"/>
            <a:ext cx="5876544" cy="4401205"/>
          </a:xfrm>
          <a:prstGeom prst="rect">
            <a:avLst/>
          </a:prstGeom>
          <a:noFill/>
        </p:spPr>
        <p:txBody>
          <a:bodyPr wrap="square" lIns="0" tIns="45720" rIns="91440" bIns="45720" anchor="t">
            <a:spAutoFit/>
          </a:bodyPr>
          <a:lstStyle/>
          <a:p>
            <a:pPr>
              <a:lnSpc>
                <a:spcPct val="120000"/>
              </a:lnSpc>
            </a:pPr>
            <a:r>
              <a:rPr lang="da-DK" sz="1000" dirty="0">
                <a:solidFill>
                  <a:srgbClr val="88BBC6"/>
                </a:solidFill>
                <a:latin typeface="Arial" panose="020B0604020202020204" pitchFamily="34" charset="0"/>
                <a:cs typeface="Arial" panose="020B0604020202020204" pitchFamily="34" charset="0"/>
              </a:rPr>
              <a:t>Oversigten over opgørelsen af dine ESG-nøgletal på forrige side bør ikke stå alene. Du kan med fordel forholde dig konkret til de forskellige nøgletal. Brug dette afsnit til at forholde dig til, hvad nøgletallene i din ESG-opgørelse viser, og hvad det betyder for din virksomhed. Du kan fx beskrive</a:t>
            </a:r>
          </a:p>
          <a:p>
            <a:pPr>
              <a:lnSpc>
                <a:spcPct val="120000"/>
              </a:lnSpc>
            </a:pPr>
            <a:endParaRPr lang="da-DK" sz="1000" dirty="0">
              <a:solidFill>
                <a:srgbClr val="000000"/>
              </a:solidFill>
              <a:effectLst/>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Sygefravær</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Hvad viser opgørelsen?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Er der sket en positiv/negativ udvikling?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Giver opgørelsen anledning til nye tiltag?</a:t>
            </a:r>
          </a:p>
          <a:p>
            <a:endParaRPr lang="en-US" sz="1000" dirty="0">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Arbejdsulykker</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Hvad viser opgørelsen?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Er der sket en positiv/negativ udvikling?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Giver opgørelsen anledning til nye tiltag?</a:t>
            </a:r>
          </a:p>
          <a:p>
            <a:endParaRPr lang="en-US" sz="1000" dirty="0">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Kønsdiversitet</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Hvad viser opgørelsen?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Er der sket en positiv/negativ udvikling?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Giver opgørelsen anledning til nye tiltag?</a:t>
            </a:r>
          </a:p>
          <a:p>
            <a:endParaRPr lang="da-DK" sz="1000" dirty="0">
              <a:solidFill>
                <a:srgbClr val="88BBC6"/>
              </a:solidFill>
              <a:latin typeface="Arial" panose="020B0604020202020204" pitchFamily="34" charset="0"/>
              <a:cs typeface="Arial" panose="020B0604020202020204" pitchFamily="34" charset="0"/>
            </a:endParaRPr>
          </a:p>
          <a:p>
            <a:r>
              <a:rPr lang="da-DK" sz="1000" b="1" dirty="0">
                <a:solidFill>
                  <a:schemeClr val="accent1"/>
                </a:solidFill>
                <a:effectLst/>
                <a:latin typeface="Arial" panose="020B0604020202020204" pitchFamily="34" charset="0"/>
                <a:cs typeface="Arial" panose="020B0604020202020204" pitchFamily="34" charset="0"/>
              </a:rPr>
              <a:t>Diversitet på tværs af organisationen</a:t>
            </a:r>
            <a:endParaRPr lang="da-DK" sz="1000" dirty="0">
              <a:solidFill>
                <a:srgbClr val="88BBC6"/>
              </a:solidFill>
              <a:latin typeface="Arial" panose="020B0604020202020204" pitchFamily="34" charset="0"/>
              <a:cs typeface="Arial" panose="020B0604020202020204" pitchFamily="34" charset="0"/>
            </a:endParaRP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Hvad viser opgørelsen?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Er der sket en positiv/negativ udvikling? </a:t>
            </a:r>
          </a:p>
          <a:p>
            <a:pPr marL="285750" indent="-285750">
              <a:buFont typeface="Arial"/>
              <a:buChar char="•"/>
            </a:pPr>
            <a:r>
              <a:rPr lang="da-DK" sz="1000" dirty="0">
                <a:solidFill>
                  <a:srgbClr val="88BBC6"/>
                </a:solidFill>
                <a:latin typeface="Arial" panose="020B0604020202020204" pitchFamily="34" charset="0"/>
                <a:cs typeface="Arial" panose="020B0604020202020204" pitchFamily="34" charset="0"/>
              </a:rPr>
              <a:t>Giver opgørelsen anledning til nye tiltag?</a:t>
            </a:r>
          </a:p>
          <a:p>
            <a:br>
              <a:rPr lang="da-DK" sz="1200" dirty="0">
                <a:effectLst/>
                <a:latin typeface="Arial" panose="020B0604020202020204" pitchFamily="34" charset="0"/>
                <a:cs typeface="Arial" panose="020B0604020202020204" pitchFamily="34" charset="0"/>
              </a:rPr>
            </a:br>
            <a:endParaRPr lang="da-DK" sz="1200" dirty="0">
              <a:effectLst/>
              <a:latin typeface="Arial" panose="020B0604020202020204" pitchFamily="34" charset="0"/>
              <a:cs typeface="Arial" panose="020B0604020202020204" pitchFamily="34" charset="0"/>
            </a:endParaRPr>
          </a:p>
          <a:p>
            <a:r>
              <a:rPr lang="da-DK" sz="1200" dirty="0">
                <a:solidFill>
                  <a:srgbClr val="FFFFFF"/>
                </a:solidFill>
                <a:effectLst/>
                <a:latin typeface="Arial" panose="020B0604020202020204" pitchFamily="34" charset="0"/>
                <a:cs typeface="Arial" panose="020B0604020202020204" pitchFamily="34" charset="0"/>
              </a:rPr>
              <a:t>3 </a:t>
            </a:r>
          </a:p>
        </p:txBody>
      </p:sp>
      <p:pic>
        <p:nvPicPr>
          <p:cNvPr id="4" name="Billede 3">
            <a:extLst>
              <a:ext uri="{FF2B5EF4-FFF2-40B4-BE49-F238E27FC236}">
                <a16:creationId xmlns:a16="http://schemas.microsoft.com/office/drawing/2014/main" id="{3CE68324-AF20-34FF-E0C5-107651A2BCB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4206240" cy="6973824"/>
          </a:xfrm>
          <a:prstGeom prst="rect">
            <a:avLst/>
          </a:prstGeom>
        </p:spPr>
      </p:pic>
      <p:pic>
        <p:nvPicPr>
          <p:cNvPr id="7" name="Picture 3" descr="Shape, rectangle, square&#10;&#10;Description automatically generated">
            <a:extLst>
              <a:ext uri="{FF2B5EF4-FFF2-40B4-BE49-F238E27FC236}">
                <a16:creationId xmlns:a16="http://schemas.microsoft.com/office/drawing/2014/main" id="{C3BE0D0A-7853-5432-DC08-0DB88510857A}"/>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9939" y="-1"/>
            <a:ext cx="4228801" cy="6858000"/>
          </a:xfrm>
          <a:prstGeom prst="rect">
            <a:avLst/>
          </a:prstGeom>
          <a:solidFill>
            <a:schemeClr val="accent1">
              <a:alpha val="20000"/>
            </a:schemeClr>
          </a:solidFill>
          <a:ln>
            <a:solidFill>
              <a:schemeClr val="accent1">
                <a:alpha val="20000"/>
              </a:schemeClr>
            </a:solidFill>
          </a:ln>
        </p:spPr>
      </p:pic>
      <p:pic>
        <p:nvPicPr>
          <p:cNvPr id="5" name="Grafik 4">
            <a:extLst>
              <a:ext uri="{FF2B5EF4-FFF2-40B4-BE49-F238E27FC236}">
                <a16:creationId xmlns:a16="http://schemas.microsoft.com/office/drawing/2014/main" id="{AD6B8961-426C-194C-B5D7-265284A1A46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0880" y="-2"/>
            <a:ext cx="2651199" cy="3534931"/>
          </a:xfrm>
          <a:prstGeom prst="rect">
            <a:avLst/>
          </a:prstGeom>
        </p:spPr>
      </p:pic>
      <p:sp>
        <p:nvSpPr>
          <p:cNvPr id="11" name="Titel 1">
            <a:extLst>
              <a:ext uri="{FF2B5EF4-FFF2-40B4-BE49-F238E27FC236}">
                <a16:creationId xmlns:a16="http://schemas.microsoft.com/office/drawing/2014/main" id="{A98A8A27-4C33-25DC-9AAE-502DCF3267A1}"/>
              </a:ext>
            </a:extLst>
          </p:cNvPr>
          <p:cNvSpPr txBox="1">
            <a:spLocks/>
          </p:cNvSpPr>
          <p:nvPr/>
        </p:nvSpPr>
        <p:spPr>
          <a:xfrm>
            <a:off x="4929984" y="1097585"/>
            <a:ext cx="5927501" cy="315912"/>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000" b="1" kern="1200">
                <a:solidFill>
                  <a:srgbClr val="1B4529"/>
                </a:solidFill>
                <a:latin typeface="IBM Plex Sans" panose="020B050305020300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dirty="0">
                <a:solidFill>
                  <a:schemeClr val="accent1"/>
                </a:solidFill>
                <a:latin typeface="Arial" panose="020B0604020202020204" pitchFamily="34" charset="0"/>
                <a:cs typeface="Arial" panose="020B0604020202020204" pitchFamily="34" charset="0"/>
              </a:rPr>
              <a:t>I dybden med S-nøgletal </a:t>
            </a:r>
          </a:p>
        </p:txBody>
      </p:sp>
    </p:spTree>
    <p:extLst>
      <p:ext uri="{BB962C8B-B14F-4D97-AF65-F5344CB8AC3E}">
        <p14:creationId xmlns:p14="http://schemas.microsoft.com/office/powerpoint/2010/main" val="211543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123F457D-B7A9-0394-5134-968F2028FAD7}"/>
              </a:ext>
            </a:extLst>
          </p:cNvPr>
          <p:cNvSpPr>
            <a:spLocks noGrp="1"/>
          </p:cNvSpPr>
          <p:nvPr>
            <p:ph type="sldNum" sz="quarter" idx="13"/>
          </p:nvPr>
        </p:nvSpPr>
        <p:spPr/>
        <p:txBody>
          <a:bodyPr/>
          <a:lstStyle/>
          <a:p>
            <a:fld id="{5A0D23CF-C5A3-5445-819D-C647D180BB4B}" type="slidenum">
              <a:rPr lang="da-DK" smtClean="0"/>
              <a:pPr/>
              <a:t>14</a:t>
            </a:fld>
            <a:endParaRPr lang="da-DK" dirty="0"/>
          </a:p>
        </p:txBody>
      </p:sp>
      <p:sp>
        <p:nvSpPr>
          <p:cNvPr id="9" name="Pladsholder til tekst 8">
            <a:extLst>
              <a:ext uri="{FF2B5EF4-FFF2-40B4-BE49-F238E27FC236}">
                <a16:creationId xmlns:a16="http://schemas.microsoft.com/office/drawing/2014/main" id="{5AF924F4-6498-4594-F16D-4DDB800D3EE3}"/>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a:solidFill>
                <a:schemeClr val="accent2"/>
              </a:solidFill>
              <a:latin typeface="Arial" panose="020B06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EE31EC9D-54AC-CF3D-9A3F-2F9388CC871D}"/>
              </a:ext>
            </a:extLst>
          </p:cNvPr>
          <p:cNvSpPr txBox="1"/>
          <p:nvPr/>
        </p:nvSpPr>
        <p:spPr>
          <a:xfrm>
            <a:off x="5059002" y="1482163"/>
            <a:ext cx="5876544" cy="4524315"/>
          </a:xfrm>
          <a:prstGeom prst="rect">
            <a:avLst/>
          </a:prstGeom>
          <a:noFill/>
        </p:spPr>
        <p:txBody>
          <a:bodyPr wrap="square" lIns="0" tIns="45720" rIns="91440" bIns="45720" anchor="t">
            <a:spAutoFit/>
          </a:bodyPr>
          <a:lstStyle/>
          <a:p>
            <a:pPr>
              <a:lnSpc>
                <a:spcPct val="120000"/>
              </a:lnSpc>
            </a:pPr>
            <a:r>
              <a:rPr lang="da-DK" sz="1000" dirty="0" err="1">
                <a:solidFill>
                  <a:srgbClr val="88BBC6"/>
                </a:solidFill>
                <a:latin typeface="Arial" panose="020B0604020202020204" pitchFamily="34" charset="0"/>
                <a:cs typeface="Arial" panose="020B0604020202020204" pitchFamily="34" charset="0"/>
              </a:rPr>
              <a:t>cpå</a:t>
            </a:r>
            <a:r>
              <a:rPr lang="da-DK" sz="1000" dirty="0">
                <a:solidFill>
                  <a:srgbClr val="88BBC6"/>
                </a:solidFill>
                <a:latin typeface="Arial" panose="020B0604020202020204" pitchFamily="34" charset="0"/>
                <a:cs typeface="Arial" panose="020B0604020202020204" pitchFamily="34" charset="0"/>
              </a:rPr>
              <a:t> forrige side bør ikke stå alene. Du kan med fordel forholde dig konkret til de forskellige nøgletal. Brug dette afsnit til at forholde dig til, hvad nøgletallene i din ESG-opgørelse viser, og hvad det betyder for din virksomhed. Du kan fx beskrive</a:t>
            </a:r>
          </a:p>
          <a:p>
            <a:pPr>
              <a:lnSpc>
                <a:spcPct val="120000"/>
              </a:lnSpc>
            </a:pPr>
            <a:endParaRPr lang="da-DK" sz="1000" dirty="0">
              <a:solidFill>
                <a:srgbClr val="181818"/>
              </a:solidFill>
              <a:effectLst/>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Lønforskel mellem CEO og medarbejdere</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Hvad viser opgørelsen om lønforskellen mellem CEO og medarbejdere?</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Er virksomheden tilfreds med niveauet for lønforskellen mellem CEO/medarbejder?</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Har der været en positiv/negativ udvikling?</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Giver opgørelsen anledning til nye tiltag?</a:t>
            </a:r>
          </a:p>
          <a:p>
            <a:pPr>
              <a:lnSpc>
                <a:spcPct val="120000"/>
              </a:lnSpc>
            </a:pPr>
            <a:endParaRPr lang="da-DK" sz="1000" dirty="0">
              <a:effectLst/>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Lønforskel mellem køn</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Er der lønforskel mellem kønnene i virksomheden? Hvis ja, hvad skyldes dette?</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Har der været en positiv/negativ udvikling?</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Kommer din virksomhed til at iværksætte tiltag for at sikre ligeløn mellem kønnene?</a:t>
            </a:r>
          </a:p>
          <a:p>
            <a:endParaRPr lang="da-DK" sz="1200" dirty="0">
              <a:effectLst/>
              <a:latin typeface="Arial" panose="020B0604020202020204" pitchFamily="34" charset="0"/>
              <a:cs typeface="Arial" panose="020B0604020202020204" pitchFamily="34" charset="0"/>
            </a:endParaRPr>
          </a:p>
          <a:p>
            <a:pPr>
              <a:lnSpc>
                <a:spcPct val="120000"/>
              </a:lnSpc>
            </a:pPr>
            <a:r>
              <a:rPr lang="da-DK" sz="1000" b="1" dirty="0">
                <a:solidFill>
                  <a:schemeClr val="accent1"/>
                </a:solidFill>
                <a:effectLst/>
                <a:latin typeface="Arial" panose="020B0604020202020204" pitchFamily="34" charset="0"/>
                <a:cs typeface="Arial" panose="020B0604020202020204" pitchFamily="34" charset="0"/>
              </a:rPr>
              <a:t>Lønforskel mellem kollegaer med samme stilling/anciennitet</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Er der lønforskel mellem kollegaer med same opgaver men forskellig baggrund, kultur, alder, religion, etnicitet etc. virksomheden? Hvis ja, hvad skyldes dette?</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Har der været en positiv/negativ udvikling?</a:t>
            </a:r>
          </a:p>
          <a:p>
            <a:pPr marL="171450" indent="-171450">
              <a:lnSpc>
                <a:spcPct val="120000"/>
              </a:lnSpc>
              <a:buFont typeface="Arial" panose="020B0604020202020204" pitchFamily="34" charset="0"/>
              <a:buChar char="•"/>
            </a:pPr>
            <a:r>
              <a:rPr lang="da-DK" sz="1000" dirty="0">
                <a:solidFill>
                  <a:srgbClr val="88BBC6"/>
                </a:solidFill>
                <a:latin typeface="Arial" panose="020B0604020202020204" pitchFamily="34" charset="0"/>
                <a:cs typeface="Arial" panose="020B0604020202020204" pitchFamily="34" charset="0"/>
              </a:rPr>
              <a:t>Kommer din virksomhed til at iværksætte tiltag for at sikre ligeløn mellem diverse medarbejdere?</a:t>
            </a:r>
          </a:p>
          <a:p>
            <a:endParaRPr lang="da-DK" sz="1200" dirty="0">
              <a:latin typeface="Arial" panose="020B0604020202020204" pitchFamily="34" charset="0"/>
              <a:cs typeface="Arial" panose="020B0604020202020204" pitchFamily="34" charset="0"/>
            </a:endParaRPr>
          </a:p>
          <a:p>
            <a:br>
              <a:rPr lang="da-DK" sz="1200" dirty="0">
                <a:effectLst/>
                <a:latin typeface="Arial" panose="020B0604020202020204" pitchFamily="34" charset="0"/>
                <a:cs typeface="Arial" panose="020B0604020202020204" pitchFamily="34" charset="0"/>
              </a:rPr>
            </a:br>
            <a:endParaRPr lang="da-DK" sz="1200" dirty="0">
              <a:effectLst/>
              <a:latin typeface="Arial" panose="020B0604020202020204" pitchFamily="34" charset="0"/>
              <a:cs typeface="Arial" panose="020B0604020202020204" pitchFamily="34" charset="0"/>
            </a:endParaRPr>
          </a:p>
          <a:p>
            <a:r>
              <a:rPr lang="da-DK" sz="1200" dirty="0">
                <a:solidFill>
                  <a:srgbClr val="FFFFFF"/>
                </a:solidFill>
                <a:effectLst/>
                <a:latin typeface="Arial" panose="020B0604020202020204" pitchFamily="34" charset="0"/>
                <a:cs typeface="Arial" panose="020B0604020202020204" pitchFamily="34" charset="0"/>
              </a:rPr>
              <a:t>3 </a:t>
            </a:r>
          </a:p>
        </p:txBody>
      </p:sp>
      <p:pic>
        <p:nvPicPr>
          <p:cNvPr id="3" name="Billede 2">
            <a:extLst>
              <a:ext uri="{FF2B5EF4-FFF2-40B4-BE49-F238E27FC236}">
                <a16:creationId xmlns:a16="http://schemas.microsoft.com/office/drawing/2014/main" id="{123777CE-D086-9CB1-8785-20649FEE175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314602" y="1314604"/>
            <a:ext cx="6858005" cy="4228800"/>
          </a:xfrm>
          <a:prstGeom prst="rect">
            <a:avLst/>
          </a:prstGeom>
        </p:spPr>
      </p:pic>
      <p:pic>
        <p:nvPicPr>
          <p:cNvPr id="7" name="Picture 3" descr="Shape, rectangle, square&#10;&#10;Description automatically generated">
            <a:extLst>
              <a:ext uri="{FF2B5EF4-FFF2-40B4-BE49-F238E27FC236}">
                <a16:creationId xmlns:a16="http://schemas.microsoft.com/office/drawing/2014/main" id="{7D4213E7-6AD6-D156-8B89-4D011A74722D}"/>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4228801" cy="6858000"/>
          </a:xfrm>
          <a:prstGeom prst="rect">
            <a:avLst/>
          </a:prstGeom>
          <a:solidFill>
            <a:schemeClr val="accent1">
              <a:alpha val="20000"/>
            </a:schemeClr>
          </a:solidFill>
          <a:ln>
            <a:solidFill>
              <a:schemeClr val="accent1">
                <a:alpha val="20000"/>
              </a:schemeClr>
            </a:solidFill>
          </a:ln>
        </p:spPr>
      </p:pic>
      <p:pic>
        <p:nvPicPr>
          <p:cNvPr id="5" name="Grafik 4">
            <a:extLst>
              <a:ext uri="{FF2B5EF4-FFF2-40B4-BE49-F238E27FC236}">
                <a16:creationId xmlns:a16="http://schemas.microsoft.com/office/drawing/2014/main" id="{41FA2A90-7C6B-0B96-14E1-62CAE3DE96C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927" y="-1"/>
            <a:ext cx="2906784" cy="3518739"/>
          </a:xfrm>
          <a:prstGeom prst="rect">
            <a:avLst/>
          </a:prstGeom>
        </p:spPr>
      </p:pic>
      <p:sp>
        <p:nvSpPr>
          <p:cNvPr id="11" name="Titel 1">
            <a:extLst>
              <a:ext uri="{FF2B5EF4-FFF2-40B4-BE49-F238E27FC236}">
                <a16:creationId xmlns:a16="http://schemas.microsoft.com/office/drawing/2014/main" id="{BE3AD37D-0CBC-ED04-15C3-83A04F78017A}"/>
              </a:ext>
            </a:extLst>
          </p:cNvPr>
          <p:cNvSpPr txBox="1">
            <a:spLocks/>
          </p:cNvSpPr>
          <p:nvPr/>
        </p:nvSpPr>
        <p:spPr>
          <a:xfrm>
            <a:off x="4929984" y="1097585"/>
            <a:ext cx="5927501" cy="315912"/>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000" b="1" kern="1200">
                <a:solidFill>
                  <a:srgbClr val="1B4529"/>
                </a:solidFill>
                <a:latin typeface="IBM Plex Sans" panose="020B050305020300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dirty="0">
                <a:solidFill>
                  <a:schemeClr val="accent1"/>
                </a:solidFill>
                <a:latin typeface="Arial" panose="020B0604020202020204" pitchFamily="34" charset="0"/>
                <a:cs typeface="Arial" panose="020B0604020202020204" pitchFamily="34" charset="0"/>
              </a:rPr>
              <a:t>I dybden med G-nøgletal </a:t>
            </a:r>
          </a:p>
        </p:txBody>
      </p:sp>
    </p:spTree>
    <p:extLst>
      <p:ext uri="{BB962C8B-B14F-4D97-AF65-F5344CB8AC3E}">
        <p14:creationId xmlns:p14="http://schemas.microsoft.com/office/powerpoint/2010/main" val="82609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9433FC30-56AD-958A-F2B9-03F2606219F7}"/>
              </a:ext>
            </a:extLst>
          </p:cNvPr>
          <p:cNvSpPr>
            <a:spLocks noGrp="1"/>
          </p:cNvSpPr>
          <p:nvPr>
            <p:ph type="title"/>
          </p:nvPr>
        </p:nvSpPr>
        <p:spPr>
          <a:xfrm>
            <a:off x="1260000" y="528349"/>
            <a:ext cx="9725500" cy="315912"/>
          </a:xfrm>
        </p:spPr>
        <p:txBody>
          <a:bodyPr>
            <a:normAutofit fontScale="90000"/>
          </a:bodyPr>
          <a:lstStyle/>
          <a:p>
            <a:r>
              <a:rPr lang="da-DK" dirty="0">
                <a:solidFill>
                  <a:schemeClr val="accent1"/>
                </a:solidFill>
                <a:latin typeface="Arial" panose="020B0604020202020204" pitchFamily="34" charset="0"/>
                <a:cs typeface="Arial" panose="020B0604020202020204" pitchFamily="34" charset="0"/>
              </a:rPr>
              <a:t>Opgørelsespraksis</a:t>
            </a:r>
          </a:p>
        </p:txBody>
      </p:sp>
      <p:sp>
        <p:nvSpPr>
          <p:cNvPr id="6" name="Pladsholder til slidenummer 5">
            <a:extLst>
              <a:ext uri="{FF2B5EF4-FFF2-40B4-BE49-F238E27FC236}">
                <a16:creationId xmlns:a16="http://schemas.microsoft.com/office/drawing/2014/main" id="{F2D5000E-81C0-E1CF-405A-1A50F625DB61}"/>
              </a:ext>
            </a:extLst>
          </p:cNvPr>
          <p:cNvSpPr>
            <a:spLocks noGrp="1"/>
          </p:cNvSpPr>
          <p:nvPr>
            <p:ph type="sldNum" sz="quarter" idx="12"/>
          </p:nvPr>
        </p:nvSpPr>
        <p:spPr/>
        <p:txBody>
          <a:bodyPr/>
          <a:lstStyle/>
          <a:p>
            <a:fld id="{5A0D23CF-C5A3-5445-819D-C647D180BB4B}" type="slidenum">
              <a:rPr lang="da-DK" smtClean="0"/>
              <a:pPr/>
              <a:t>15</a:t>
            </a:fld>
            <a:endParaRPr lang="da-DK"/>
          </a:p>
        </p:txBody>
      </p:sp>
      <p:sp>
        <p:nvSpPr>
          <p:cNvPr id="17" name="Pladsholder til tekst 16">
            <a:extLst>
              <a:ext uri="{FF2B5EF4-FFF2-40B4-BE49-F238E27FC236}">
                <a16:creationId xmlns:a16="http://schemas.microsoft.com/office/drawing/2014/main" id="{E657F4DA-8AC9-D873-7A70-605A75142777}"/>
              </a:ext>
              <a:ext uri="{C183D7F6-B498-43B3-948B-1728B52AA6E4}">
                <adec:decorative xmlns:adec="http://schemas.microsoft.com/office/drawing/2017/decorative" val="1"/>
              </a:ext>
            </a:extLst>
          </p:cNvPr>
          <p:cNvSpPr>
            <a:spLocks noGrp="1"/>
          </p:cNvSpPr>
          <p:nvPr>
            <p:ph type="body" sz="quarter" idx="13"/>
          </p:nvPr>
        </p:nvSpPr>
        <p:spPr/>
        <p:txBody>
          <a:bodyPr>
            <a:normAutofit fontScale="70000" lnSpcReduction="20000"/>
          </a:bodyPr>
          <a:lstStyle/>
          <a:p>
            <a:endParaRPr lang="da-DK" dirty="0">
              <a:solidFill>
                <a:schemeClr val="accent2"/>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868B1EEF-5D07-1E3F-883E-1B53BD5CD67B}"/>
              </a:ext>
            </a:extLst>
          </p:cNvPr>
          <p:cNvGraphicFramePr>
            <a:graphicFrameLocks noGrp="1"/>
          </p:cNvGraphicFramePr>
          <p:nvPr>
            <p:extLst>
              <p:ext uri="{D42A27DB-BD31-4B8C-83A1-F6EECF244321}">
                <p14:modId xmlns:p14="http://schemas.microsoft.com/office/powerpoint/2010/main" val="512945471"/>
              </p:ext>
            </p:extLst>
          </p:nvPr>
        </p:nvGraphicFramePr>
        <p:xfrm>
          <a:off x="1162792" y="1174874"/>
          <a:ext cx="9725500" cy="5446860"/>
        </p:xfrm>
        <a:graphic>
          <a:graphicData uri="http://schemas.openxmlformats.org/drawingml/2006/table">
            <a:tbl>
              <a:tblPr firstRow="1" bandRow="1">
                <a:tableStyleId>{5C22544A-7EE6-4342-B048-85BDC9FD1C3A}</a:tableStyleId>
              </a:tblPr>
              <a:tblGrid>
                <a:gridCol w="3387491">
                  <a:extLst>
                    <a:ext uri="{9D8B030D-6E8A-4147-A177-3AD203B41FA5}">
                      <a16:colId xmlns:a16="http://schemas.microsoft.com/office/drawing/2014/main" val="230502436"/>
                    </a:ext>
                  </a:extLst>
                </a:gridCol>
                <a:gridCol w="6338009">
                  <a:extLst>
                    <a:ext uri="{9D8B030D-6E8A-4147-A177-3AD203B41FA5}">
                      <a16:colId xmlns:a16="http://schemas.microsoft.com/office/drawing/2014/main" val="2437112525"/>
                    </a:ext>
                  </a:extLst>
                </a:gridCol>
              </a:tblGrid>
              <a:tr h="304142">
                <a:tc>
                  <a:txBody>
                    <a:bodyPr/>
                    <a:lstStyle/>
                    <a:p>
                      <a:pPr>
                        <a:lnSpc>
                          <a:spcPct val="150000"/>
                        </a:lnSpc>
                      </a:pPr>
                      <a:r>
                        <a:rPr lang="da-DK" sz="900" b="1" i="0" dirty="0">
                          <a:solidFill>
                            <a:schemeClr val="bg1"/>
                          </a:solidFill>
                          <a:effectLst/>
                          <a:latin typeface="Arial" panose="020B0604020202020204" pitchFamily="34" charset="0"/>
                          <a:cs typeface="Arial" panose="020B0604020202020204" pitchFamily="34" charset="0"/>
                        </a:rPr>
                        <a:t>ESG-nøgletal</a:t>
                      </a:r>
                    </a:p>
                  </a:txBody>
                  <a:tcPr marL="108000" marR="18886" marT="0" marB="0" anchor="ctr">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50000"/>
                        </a:lnSpc>
                      </a:pPr>
                      <a:r>
                        <a:rPr lang="da-DK" sz="900" b="1" i="0" dirty="0">
                          <a:solidFill>
                            <a:schemeClr val="bg1"/>
                          </a:solidFill>
                          <a:effectLst/>
                          <a:latin typeface="Arial" panose="020B0604020202020204" pitchFamily="34" charset="0"/>
                          <a:cs typeface="Arial" panose="020B0604020202020204" pitchFamily="34" charset="0"/>
                        </a:rPr>
                        <a:t>Beregningsmetoder til opgørelse af ESG-nøgletal</a:t>
                      </a:r>
                    </a:p>
                  </a:txBody>
                  <a:tcPr marL="108000" marR="18886" marT="0" marB="0" anchor="ctr">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21301981"/>
                  </a:ext>
                </a:extLst>
              </a:tr>
              <a:tr h="218848">
                <a:tc>
                  <a:txBody>
                    <a:bodyPr/>
                    <a:lstStyle/>
                    <a:p>
                      <a:pPr>
                        <a:lnSpc>
                          <a:spcPct val="150000"/>
                        </a:lnSpc>
                      </a:pPr>
                      <a:r>
                        <a:rPr lang="da-DK" sz="900" b="1" i="0" dirty="0">
                          <a:solidFill>
                            <a:schemeClr val="accent1"/>
                          </a:solidFill>
                          <a:effectLst/>
                          <a:latin typeface="Arial" panose="020B0604020202020204" pitchFamily="34" charset="0"/>
                          <a:cs typeface="Arial" panose="020B0604020202020204" pitchFamily="34" charset="0"/>
                        </a:rPr>
                        <a:t>Environment</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50000"/>
                        </a:lnSpc>
                      </a:pPr>
                      <a:endParaRPr lang="da-DK" sz="900" b="0" i="0" dirty="0">
                        <a:solidFill>
                          <a:schemeClr val="accent1"/>
                        </a:solidFill>
                        <a:latin typeface="Arial" panose="020B0604020202020204" pitchFamily="34" charset="0"/>
                        <a:cs typeface="Arial" panose="020B0604020202020204" pitchFamily="34" charset="0"/>
                      </a:endParaRPr>
                    </a:p>
                  </a:txBody>
                  <a:tcPr marL="108000" marR="36261" marT="18131" marB="18131">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8713925"/>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indenfor Scope 1</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Aktiviteter i virksomheden (A) * emissionsfaktorer (B)​</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132082"/>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inden for Scope 2</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Aktiviteter i virksomheden (A) * emissionsfaktorer (B)​</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771428"/>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inden for Scope3</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Aktiviteter i virksomheden (A) * emissionsfaktorer (B)​</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500947"/>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Samlet 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​(scope 1, 2 og 3)</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Scope 1 + scope 2 + scope 3</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839924"/>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 intensitet, samlet 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ift. omsætning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 Total / nettoomsætning​</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934896"/>
                  </a:ext>
                </a:extLst>
              </a:tr>
              <a:tr h="362642">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Samlet energiforbrug​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300"/>
                        </a:spcBef>
                      </a:pPr>
                      <a:r>
                        <a:rPr lang="da-DK" sz="800" b="0" i="0" dirty="0">
                          <a:solidFill>
                            <a:schemeClr val="accent1"/>
                          </a:solidFill>
                          <a:effectLst/>
                          <a:latin typeface="Arial" panose="020B0604020202020204" pitchFamily="34" charset="0"/>
                          <a:cs typeface="Arial" panose="020B0604020202020204" pitchFamily="34" charset="0"/>
                        </a:rPr>
                        <a:t>∑ (brugt brændselstype (t) * energifaktor pr. type brændsel) pr. brændselstype + (brugt elektricitet (inkl. vedvarende energi) (MWh)*3,6) </a:t>
                      </a:r>
                      <a:br>
                        <a:rPr lang="da-DK" sz="800" b="0" i="0" dirty="0">
                          <a:solidFill>
                            <a:schemeClr val="accent1"/>
                          </a:solidFill>
                          <a:effectLst/>
                          <a:latin typeface="Arial" panose="020B0604020202020204" pitchFamily="34" charset="0"/>
                          <a:cs typeface="Arial" panose="020B0604020202020204" pitchFamily="34" charset="0"/>
                        </a:rPr>
                      </a:br>
                      <a:r>
                        <a:rPr lang="da-DK" sz="800" b="0" i="0" dirty="0">
                          <a:solidFill>
                            <a:schemeClr val="accent1"/>
                          </a:solidFill>
                          <a:effectLst/>
                          <a:latin typeface="Arial" panose="020B0604020202020204" pitchFamily="34" charset="0"/>
                          <a:cs typeface="Arial" panose="020B0604020202020204" pitchFamily="34" charset="0"/>
                        </a:rPr>
                        <a:t>+ (brugt fjernvarme/ fjernkøling inkl. vedvarende kilder til varme/køling (GJ)).</a:t>
                      </a:r>
                    </a:p>
                  </a:txBody>
                  <a:tcPr marL="108000" marR="18886" marT="0" marB="0" anchor="ctr">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654037"/>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Energiintensitet​, samlet energiforbrug ift. omsætning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Samlet energiforbrug / nettoomsætning</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946148"/>
                  </a:ext>
                </a:extLst>
              </a:tr>
              <a:tr h="362642">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Vedvarende energiandel​, vedvarende energiforbrug ift. samlet energiforbrug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(Vedvarende energi / energiforbrug) * 100</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133266"/>
                  </a:ext>
                </a:extLst>
              </a:tr>
              <a:tr h="1702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Vandforbrug​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Summen af alt forbrugt vand – brutto​</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75243"/>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Håndtering af farligt affald</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Beskriv jeres metode</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76291"/>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Håndtering af genanvendeligt affald</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Beskriv jeres metode</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232398"/>
                  </a:ext>
                </a:extLst>
              </a:tr>
              <a:tr h="208892">
                <a:tc>
                  <a:txBody>
                    <a:bodyPr/>
                    <a:lstStyle/>
                    <a:p>
                      <a:pPr>
                        <a:lnSpc>
                          <a:spcPct val="150000"/>
                        </a:lnSpc>
                      </a:pPr>
                      <a:r>
                        <a:rPr lang="da-DK" sz="900" b="1" i="0" dirty="0">
                          <a:solidFill>
                            <a:schemeClr val="accent1"/>
                          </a:solidFill>
                          <a:effectLst/>
                          <a:latin typeface="Arial" panose="020B0604020202020204" pitchFamily="34" charset="0"/>
                          <a:cs typeface="Arial" panose="020B0604020202020204" pitchFamily="34" charset="0"/>
                        </a:rPr>
                        <a:t>Social</a:t>
                      </a:r>
                      <a:endParaRPr lang="da-DK" sz="800" b="1" i="0" dirty="0">
                        <a:solidFill>
                          <a:schemeClr val="accent1"/>
                        </a:solidFill>
                        <a:effectLst/>
                        <a:latin typeface="Arial" panose="020B0604020202020204" pitchFamily="34" charset="0"/>
                        <a:cs typeface="Arial" panose="020B0604020202020204" pitchFamily="34" charset="0"/>
                      </a:endParaRP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50000"/>
                        </a:lnSpc>
                      </a:pPr>
                      <a:endParaRPr lang="da-DK" sz="800" b="0" i="0" dirty="0">
                        <a:solidFill>
                          <a:schemeClr val="accent1"/>
                        </a:solidFill>
                        <a:latin typeface="Arial" panose="020B0604020202020204" pitchFamily="34" charset="0"/>
                        <a:cs typeface="Arial" panose="020B0604020202020204" pitchFamily="34" charset="0"/>
                      </a:endParaRPr>
                    </a:p>
                  </a:txBody>
                  <a:tcPr marL="108000" marR="36261" marT="18131" marB="18131">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9604084"/>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Sygefravær</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Sygetimer / antal arbejdstimer (inkl. overarbejde) * 100​</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830074"/>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Arbejdsulykker</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Antal arbejdsulykker * 1.000.000) / total antal arbejdstimer for alle </a:t>
                      </a:r>
                      <a:r>
                        <a:rPr lang="da-DK" sz="800" b="0" i="0" dirty="0" err="1">
                          <a:solidFill>
                            <a:schemeClr val="accent1"/>
                          </a:solidFill>
                          <a:effectLst/>
                          <a:latin typeface="Arial" panose="020B0604020202020204" pitchFamily="34" charset="0"/>
                          <a:cs typeface="Arial" panose="020B0604020202020204" pitchFamily="34" charset="0"/>
                        </a:rPr>
                        <a:t>FTE’r</a:t>
                      </a:r>
                      <a:r>
                        <a:rPr lang="da-DK" sz="800" b="0" i="0" dirty="0">
                          <a:solidFill>
                            <a:schemeClr val="accent1"/>
                          </a:solidFill>
                          <a:effectLst/>
                          <a:latin typeface="Arial" panose="020B0604020202020204" pitchFamily="34" charset="0"/>
                          <a:cs typeface="Arial" panose="020B0604020202020204" pitchFamily="34" charset="0"/>
                        </a:rPr>
                        <a:t>​</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8483032"/>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Medarbejdsomsætning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(Frivillige + ufrivillige forladende </a:t>
                      </a:r>
                      <a:r>
                        <a:rPr lang="da-DK" sz="800" b="0" i="0" dirty="0" err="1">
                          <a:solidFill>
                            <a:schemeClr val="accent1"/>
                          </a:solidFill>
                          <a:effectLst/>
                          <a:latin typeface="Arial" panose="020B0604020202020204" pitchFamily="34" charset="0"/>
                          <a:cs typeface="Arial" panose="020B0604020202020204" pitchFamily="34" charset="0"/>
                        </a:rPr>
                        <a:t>FTE’er</a:t>
                      </a:r>
                      <a:r>
                        <a:rPr lang="da-DK" sz="800" b="0" i="0" dirty="0">
                          <a:solidFill>
                            <a:schemeClr val="accent1"/>
                          </a:solidFill>
                          <a:effectLst/>
                          <a:latin typeface="Arial" panose="020B0604020202020204" pitchFamily="34" charset="0"/>
                          <a:cs typeface="Arial" panose="020B0604020202020204" pitchFamily="34" charset="0"/>
                        </a:rPr>
                        <a:t>) /</a:t>
                      </a:r>
                      <a:r>
                        <a:rPr lang="da-DK" sz="800" b="0" i="0" dirty="0" err="1">
                          <a:solidFill>
                            <a:schemeClr val="accent1"/>
                          </a:solidFill>
                          <a:effectLst/>
                          <a:latin typeface="Arial" panose="020B0604020202020204" pitchFamily="34" charset="0"/>
                          <a:cs typeface="Arial" panose="020B0604020202020204" pitchFamily="34" charset="0"/>
                        </a:rPr>
                        <a:t>FTE’er</a:t>
                      </a:r>
                      <a:r>
                        <a:rPr lang="da-DK" sz="800" b="0" i="0" dirty="0">
                          <a:solidFill>
                            <a:schemeClr val="accent1"/>
                          </a:solidFill>
                          <a:effectLst/>
                          <a:latin typeface="Arial" panose="020B0604020202020204" pitchFamily="34" charset="0"/>
                          <a:cs typeface="Arial" panose="020B0604020202020204" pitchFamily="34" charset="0"/>
                        </a:rPr>
                        <a:t>) * 100​</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935190"/>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Medarbejdertilfredshed</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Andel af medarbejdere som er tilfredse med at arbejde hos X – fra medarbejderundersøgelse</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660244"/>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Kønsdiversitet i organisationen</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(Kvindelige </a:t>
                      </a:r>
                      <a:r>
                        <a:rPr lang="da-DK" sz="800" b="0" i="0" dirty="0" err="1">
                          <a:solidFill>
                            <a:schemeClr val="accent1"/>
                          </a:solidFill>
                          <a:effectLst/>
                          <a:latin typeface="Arial" panose="020B0604020202020204" pitchFamily="34" charset="0"/>
                          <a:cs typeface="Arial" panose="020B0604020202020204" pitchFamily="34" charset="0"/>
                        </a:rPr>
                        <a:t>FTE’er</a:t>
                      </a:r>
                      <a:r>
                        <a:rPr lang="da-DK" sz="800" b="0" i="0" dirty="0">
                          <a:solidFill>
                            <a:schemeClr val="accent1"/>
                          </a:solidFill>
                          <a:effectLst/>
                          <a:latin typeface="Arial" panose="020B0604020202020204" pitchFamily="34" charset="0"/>
                          <a:cs typeface="Arial" panose="020B0604020202020204" pitchFamily="34" charset="0"/>
                        </a:rPr>
                        <a:t> + kvindelige midlertidige arbejdere)/(fuldtids-arbejdsstyrken))*100</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85871"/>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Kønsdiversitet i direktionen</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Andel af kvindelige direktionsmedlemmer af det samlede antal direktionsmedlemmer (i procent)</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083822"/>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Kønsdiversitet i øvrige ledelseslag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Andel af kvindelige ledere af det samlede antal ledere (i procent)</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034981"/>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Kønsdiversitet i øverste ledelseslag</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Andel af kvindelige bestyrelsesmedlemmer ud af den samlede bestyrelse (i procent)</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077114"/>
                  </a:ext>
                </a:extLst>
              </a:tr>
              <a:tr h="208892">
                <a:tc>
                  <a:txBody>
                    <a:bodyPr/>
                    <a:lstStyle/>
                    <a:p>
                      <a:pPr>
                        <a:lnSpc>
                          <a:spcPct val="150000"/>
                        </a:lnSpc>
                      </a:pPr>
                      <a:r>
                        <a:rPr lang="da-DK" sz="900" b="1" i="0" dirty="0">
                          <a:solidFill>
                            <a:schemeClr val="accent1"/>
                          </a:solidFill>
                          <a:effectLst/>
                          <a:latin typeface="Arial" panose="020B0604020202020204" pitchFamily="34" charset="0"/>
                          <a:cs typeface="Arial" panose="020B0604020202020204" pitchFamily="34" charset="0"/>
                        </a:rPr>
                        <a:t>Governance</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50000"/>
                        </a:lnSpc>
                      </a:pPr>
                      <a:endParaRPr lang="da-DK" sz="800" b="0" i="0" dirty="0">
                        <a:solidFill>
                          <a:schemeClr val="accent1"/>
                        </a:solidFill>
                        <a:latin typeface="Arial" panose="020B0604020202020204" pitchFamily="34" charset="0"/>
                        <a:cs typeface="Arial" panose="020B0604020202020204" pitchFamily="34" charset="0"/>
                      </a:endParaRPr>
                    </a:p>
                  </a:txBody>
                  <a:tcPr marL="108000" marR="36261" marT="18131" marB="18131">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124799465"/>
                  </a:ext>
                </a:extLst>
              </a:tr>
              <a:tr h="170867">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Lønforskel mellem CEO og medarbejdere</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CEO kompensation/median medarbejderløn.</a:t>
                      </a:r>
                    </a:p>
                  </a:txBody>
                  <a:tcPr marL="108000" marR="18886" marT="0" marB="0">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006603"/>
                  </a:ext>
                </a:extLst>
              </a:tr>
              <a:tr h="362642">
                <a:tc>
                  <a:txBody>
                    <a:bodyPr/>
                    <a:lstStyle/>
                    <a:p>
                      <a:pPr>
                        <a:lnSpc>
                          <a:spcPct val="150000"/>
                        </a:lnSpc>
                      </a:pPr>
                      <a:r>
                        <a:rPr lang="da-DK" sz="800" b="0" i="0" dirty="0">
                          <a:solidFill>
                            <a:schemeClr val="accent1"/>
                          </a:solidFill>
                          <a:effectLst/>
                          <a:latin typeface="Arial" panose="020B0604020202020204" pitchFamily="34" charset="0"/>
                          <a:cs typeface="Arial" panose="020B0604020202020204" pitchFamily="34" charset="0"/>
                        </a:rPr>
                        <a:t>Lønforskel mellem køn</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b="0" i="0" dirty="0">
                          <a:solidFill>
                            <a:schemeClr val="accent1"/>
                          </a:solidFill>
                          <a:effectLst/>
                          <a:latin typeface="Arial" panose="020B0604020202020204" pitchFamily="34" charset="0"/>
                          <a:cs typeface="Arial" panose="020B0604020202020204" pitchFamily="34" charset="0"/>
                        </a:rPr>
                        <a:t>Forskellen mellem den gennemsnitlige bruttotimeløn for mandlige lønmodtagere og for kvindelige lønmodtagere i procent af den gennemsnitlige bruttotimeløn for mandlige lønmodtagere</a:t>
                      </a:r>
                    </a:p>
                  </a:txBody>
                  <a:tcPr marL="108000" marR="18886" marT="0" marB="0" anchor="ctr">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651781"/>
                  </a:ext>
                </a:extLst>
              </a:tr>
              <a:tr h="1619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a-DK" sz="800" b="0" dirty="0">
                          <a:solidFill>
                            <a:schemeClr val="accent1"/>
                          </a:solidFill>
                          <a:effectLst/>
                          <a:latin typeface="Arial" panose="020B0604020202020204" pitchFamily="34" charset="0"/>
                          <a:cs typeface="Arial" panose="020B0604020202020204" pitchFamily="34" charset="0"/>
                        </a:rPr>
                        <a:t>Lønforskel mellem kollegaer med samme stilling/anciennitet (generel ligestilling/</a:t>
                      </a:r>
                      <a:r>
                        <a:rPr lang="da-DK" sz="800" b="0" dirty="0" err="1">
                          <a:solidFill>
                            <a:schemeClr val="accent1"/>
                          </a:solidFill>
                          <a:effectLst/>
                          <a:latin typeface="Arial" panose="020B0604020202020204" pitchFamily="34" charset="0"/>
                          <a:cs typeface="Arial" panose="020B0604020202020204" pitchFamily="34" charset="0"/>
                        </a:rPr>
                        <a:t>diveristet</a:t>
                      </a:r>
                      <a:r>
                        <a:rPr lang="da-DK" sz="800" b="0" dirty="0">
                          <a:solidFill>
                            <a:schemeClr val="accent1"/>
                          </a:solidFill>
                          <a:effectLst/>
                          <a:latin typeface="Arial" panose="020B0604020202020204" pitchFamily="34" charset="0"/>
                          <a:cs typeface="Arial" panose="020B0604020202020204" pitchFamily="34" charset="0"/>
                        </a:rPr>
                        <a:t>)</a:t>
                      </a:r>
                    </a:p>
                  </a:txBody>
                  <a:tcPr marL="108000" marR="18886" marT="0" marB="0">
                    <a:lnL w="6350" cap="flat" cmpd="sng" algn="ctr">
                      <a:solidFill>
                        <a:srgbClr val="1B4529"/>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b="0" i="0" dirty="0">
                          <a:solidFill>
                            <a:schemeClr val="accent1"/>
                          </a:solidFill>
                          <a:effectLst/>
                          <a:latin typeface="Arial" panose="020B0604020202020204" pitchFamily="34" charset="0"/>
                          <a:cs typeface="Arial" panose="020B0604020202020204" pitchFamily="34" charset="0"/>
                        </a:rPr>
                        <a:t>Beskriv jeres tilgang til at tilgå dette, evt. beregningsmetode per løngruppe</a:t>
                      </a:r>
                    </a:p>
                  </a:txBody>
                  <a:tcPr marL="108000" marR="18886" marT="0" marB="0" anchor="ctr">
                    <a:lnL w="6350" cap="flat" cmpd="sng" algn="ctr">
                      <a:solidFill>
                        <a:schemeClr val="accent1"/>
                      </a:solidFill>
                      <a:prstDash val="solid"/>
                      <a:round/>
                      <a:headEnd type="none" w="med" len="med"/>
                      <a:tailEnd type="none" w="med" len="med"/>
                    </a:lnL>
                    <a:lnR w="6350" cap="flat" cmpd="sng" algn="ctr">
                      <a:solidFill>
                        <a:srgbClr val="1B4529"/>
                      </a:solidFill>
                      <a:prstDash val="solid"/>
                      <a:round/>
                      <a:headEnd type="none" w="med" len="med"/>
                      <a:tailEnd type="none" w="med" len="med"/>
                    </a:lnR>
                    <a:lnT w="6350" cap="flat" cmpd="sng" algn="ctr">
                      <a:solidFill>
                        <a:srgbClr val="1B4529"/>
                      </a:solidFill>
                      <a:prstDash val="solid"/>
                      <a:round/>
                      <a:headEnd type="none" w="med" len="med"/>
                      <a:tailEnd type="none" w="med" len="med"/>
                    </a:lnT>
                    <a:lnB w="6350" cap="flat" cmpd="sng" algn="ctr">
                      <a:solidFill>
                        <a:srgbClr val="1B45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747866"/>
                  </a:ext>
                </a:extLst>
              </a:tr>
            </a:tbl>
          </a:graphicData>
        </a:graphic>
      </p:graphicFrame>
      <p:sp>
        <p:nvSpPr>
          <p:cNvPr id="3" name="Tekstfelt 2">
            <a:extLst>
              <a:ext uri="{FF2B5EF4-FFF2-40B4-BE49-F238E27FC236}">
                <a16:creationId xmlns:a16="http://schemas.microsoft.com/office/drawing/2014/main" id="{57917E04-3A33-9FB8-13FE-478D928F0CA1}"/>
              </a:ext>
              <a:ext uri="{C183D7F6-B498-43B3-948B-1728B52AA6E4}">
                <adec:decorative xmlns:adec="http://schemas.microsoft.com/office/drawing/2017/decorative" val="1"/>
              </a:ext>
            </a:extLst>
          </p:cNvPr>
          <p:cNvSpPr txBox="1"/>
          <p:nvPr/>
        </p:nvSpPr>
        <p:spPr>
          <a:xfrm>
            <a:off x="978061" y="1684116"/>
            <a:ext cx="184731" cy="369332"/>
          </a:xfrm>
          <a:prstGeom prst="rect">
            <a:avLst/>
          </a:prstGeom>
          <a:noFill/>
        </p:spPr>
        <p:txBody>
          <a:bodyPr wrap="none" rtlCol="0">
            <a:spAutoFit/>
          </a:bodyPr>
          <a:lstStyle/>
          <a:p>
            <a:endParaRPr lang="da-DK"/>
          </a:p>
        </p:txBody>
      </p:sp>
      <p:sp>
        <p:nvSpPr>
          <p:cNvPr id="4" name="Tekstfelt 3">
            <a:extLst>
              <a:ext uri="{FF2B5EF4-FFF2-40B4-BE49-F238E27FC236}">
                <a16:creationId xmlns:a16="http://schemas.microsoft.com/office/drawing/2014/main" id="{E31F3693-3E8B-CB1F-722C-A99740E56139}"/>
              </a:ext>
            </a:extLst>
          </p:cNvPr>
          <p:cNvSpPr txBox="1"/>
          <p:nvPr/>
        </p:nvSpPr>
        <p:spPr>
          <a:xfrm>
            <a:off x="1260000" y="849252"/>
            <a:ext cx="9324975" cy="246221"/>
          </a:xfrm>
          <a:prstGeom prst="rect">
            <a:avLst/>
          </a:prstGeom>
          <a:noFill/>
        </p:spPr>
        <p:txBody>
          <a:bodyPr wrap="square" rtlCol="0">
            <a:spAutoFit/>
          </a:bodyPr>
          <a:lstStyle/>
          <a:p>
            <a:r>
              <a:rPr kumimoji="0" lang="da-DK" sz="1000" b="0" i="0" u="none" strike="noStrike" kern="1200" cap="none" spc="0" normalizeH="0" baseline="0" noProof="0" dirty="0">
                <a:ln>
                  <a:noFill/>
                </a:ln>
                <a:solidFill>
                  <a:srgbClr val="88BBC6"/>
                </a:solidFill>
                <a:effectLst/>
                <a:uLnTx/>
                <a:uFillTx/>
                <a:latin typeface="Arial" panose="020B0604020202020204" pitchFamily="34" charset="0"/>
                <a:ea typeface="+mn-ea"/>
                <a:cs typeface="Arial" panose="020B0604020202020204" pitchFamily="34" charset="0"/>
              </a:rPr>
              <a:t>Beskriv her, hvordan du har beregnet dine ESG-nøgletal:</a:t>
            </a:r>
            <a:endParaRPr lang="da-DK" dirty="0"/>
          </a:p>
        </p:txBody>
      </p:sp>
    </p:spTree>
    <p:extLst>
      <p:ext uri="{BB962C8B-B14F-4D97-AF65-F5344CB8AC3E}">
        <p14:creationId xmlns:p14="http://schemas.microsoft.com/office/powerpoint/2010/main" val="126204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398F8-9A69-4CDC-99D1-93D325F26002}"/>
              </a:ext>
            </a:extLst>
          </p:cNvPr>
          <p:cNvSpPr>
            <a:spLocks noGrp="1"/>
          </p:cNvSpPr>
          <p:nvPr>
            <p:ph type="title"/>
          </p:nvPr>
        </p:nvSpPr>
        <p:spPr/>
        <p:txBody>
          <a:bodyPr>
            <a:normAutofit fontScale="90000"/>
          </a:bodyPr>
          <a:lstStyle/>
          <a:p>
            <a:r>
              <a:rPr lang="da-DK" dirty="0">
                <a:solidFill>
                  <a:schemeClr val="accent1"/>
                </a:solidFill>
                <a:latin typeface="Arial" panose="020B0604020202020204" pitchFamily="34" charset="0"/>
                <a:cs typeface="Arial" panose="020B0604020202020204" pitchFamily="34" charset="0"/>
              </a:rPr>
              <a:t>Opgørelsespraksis fortsat</a:t>
            </a:r>
          </a:p>
        </p:txBody>
      </p:sp>
      <p:pic>
        <p:nvPicPr>
          <p:cNvPr id="7" name="Pladsholder til billede 6">
            <a:extLst>
              <a:ext uri="{FF2B5EF4-FFF2-40B4-BE49-F238E27FC236}">
                <a16:creationId xmlns:a16="http://schemas.microsoft.com/office/drawing/2014/main" id="{3BE80ECE-5637-DCA6-826A-CAE464D13340}"/>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p:pic>
      <p:sp>
        <p:nvSpPr>
          <p:cNvPr id="3" name="Pladsholder til slidenummer 2">
            <a:extLst>
              <a:ext uri="{FF2B5EF4-FFF2-40B4-BE49-F238E27FC236}">
                <a16:creationId xmlns:a16="http://schemas.microsoft.com/office/drawing/2014/main" id="{96D4808F-2D0F-7F9D-0B68-6793DFD03431}"/>
              </a:ext>
            </a:extLst>
          </p:cNvPr>
          <p:cNvSpPr>
            <a:spLocks noGrp="1"/>
          </p:cNvSpPr>
          <p:nvPr>
            <p:ph type="sldNum" sz="quarter" idx="15"/>
          </p:nvPr>
        </p:nvSpPr>
        <p:spPr/>
        <p:txBody>
          <a:bodyPr/>
          <a:lstStyle/>
          <a:p>
            <a:fld id="{5A0D23CF-C5A3-5445-819D-C647D180BB4B}" type="slidenum">
              <a:rPr lang="da-DK" smtClean="0"/>
              <a:pPr/>
              <a:t>16</a:t>
            </a:fld>
            <a:endParaRPr lang="da-DK"/>
          </a:p>
        </p:txBody>
      </p:sp>
      <p:pic>
        <p:nvPicPr>
          <p:cNvPr id="4" name="Picture 3" descr="Shape, rectangle, square&#10;&#10;Description automatically generated">
            <a:extLst>
              <a:ext uri="{FF2B5EF4-FFF2-40B4-BE49-F238E27FC236}">
                <a16:creationId xmlns:a16="http://schemas.microsoft.com/office/drawing/2014/main" id="{F63AFE62-55DB-BDD8-B1A8-A7A8B94E19F7}"/>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7967662" y="0"/>
            <a:ext cx="4228801" cy="6858000"/>
          </a:xfrm>
          <a:prstGeom prst="rect">
            <a:avLst/>
          </a:prstGeom>
          <a:solidFill>
            <a:schemeClr val="accent1">
              <a:alpha val="20000"/>
            </a:schemeClr>
          </a:solidFill>
          <a:ln>
            <a:solidFill>
              <a:schemeClr val="accent1">
                <a:alpha val="20000"/>
              </a:schemeClr>
            </a:solidFill>
          </a:ln>
        </p:spPr>
      </p:pic>
      <p:sp>
        <p:nvSpPr>
          <p:cNvPr id="6" name="Pladsholder til tekst 5">
            <a:extLst>
              <a:ext uri="{FF2B5EF4-FFF2-40B4-BE49-F238E27FC236}">
                <a16:creationId xmlns:a16="http://schemas.microsoft.com/office/drawing/2014/main" id="{7E14283F-55B1-8070-B971-914C97FD9A82}"/>
              </a:ext>
              <a:ext uri="{C183D7F6-B498-43B3-948B-1728B52AA6E4}">
                <adec:decorative xmlns:adec="http://schemas.microsoft.com/office/drawing/2017/decorative" val="1"/>
              </a:ext>
            </a:extLst>
          </p:cNvPr>
          <p:cNvSpPr>
            <a:spLocks noGrp="1"/>
          </p:cNvSpPr>
          <p:nvPr>
            <p:ph type="body" sz="quarter" idx="13"/>
          </p:nvPr>
        </p:nvSpPr>
        <p:spPr/>
        <p:txBody>
          <a:bodyPr>
            <a:normAutofit fontScale="70000" lnSpcReduction="20000"/>
          </a:bodyPr>
          <a:lstStyle/>
          <a:p>
            <a:endParaRPr lang="da-DK">
              <a:solidFill>
                <a:schemeClr val="accent2"/>
              </a:solidFill>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1D2B042D-7880-6C5F-0511-AFC8BE70256C}"/>
              </a:ext>
            </a:extLst>
          </p:cNvPr>
          <p:cNvSpPr txBox="1"/>
          <p:nvPr/>
        </p:nvSpPr>
        <p:spPr>
          <a:xfrm>
            <a:off x="1259999" y="1482163"/>
            <a:ext cx="6175517" cy="646331"/>
          </a:xfrm>
          <a:prstGeom prst="rect">
            <a:avLst/>
          </a:prstGeom>
          <a:noFill/>
        </p:spPr>
        <p:txBody>
          <a:bodyPr wrap="square" lIns="0" tIns="45720" rIns="91440" bIns="45720" anchor="t">
            <a:spAutoFit/>
          </a:bodyPr>
          <a:lstStyle/>
          <a:p>
            <a:br>
              <a:rPr lang="da-DK" sz="1200" dirty="0">
                <a:effectLst/>
                <a:latin typeface="Helvetica" pitchFamily="2" charset="0"/>
              </a:rPr>
            </a:br>
            <a:endParaRPr lang="da-DK" sz="1200" dirty="0">
              <a:effectLst/>
              <a:latin typeface="Helvetica" pitchFamily="2" charset="0"/>
            </a:endParaRPr>
          </a:p>
          <a:p>
            <a:r>
              <a:rPr lang="da-DK" sz="1200" dirty="0">
                <a:solidFill>
                  <a:srgbClr val="FFFFFF"/>
                </a:solidFill>
                <a:effectLst/>
                <a:latin typeface="Helvetica"/>
                <a:cs typeface="Helvetica"/>
              </a:rPr>
              <a:t>3 </a:t>
            </a:r>
          </a:p>
        </p:txBody>
      </p:sp>
    </p:spTree>
    <p:extLst>
      <p:ext uri="{BB962C8B-B14F-4D97-AF65-F5344CB8AC3E}">
        <p14:creationId xmlns:p14="http://schemas.microsoft.com/office/powerpoint/2010/main" val="196748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117"/>
            <a:ext cx="12192000" cy="7120500"/>
          </a:xfrm>
          <a:prstGeom prst="rect">
            <a:avLst/>
          </a:prstGeom>
        </p:spPr>
      </p:pic>
      <p:pic>
        <p:nvPicPr>
          <p:cNvPr id="8" name="Picture 3" descr="Shape, rectangle, square&#10;&#10;Description automatically generated">
            <a:extLst>
              <a:ext uri="{FF2B5EF4-FFF2-40B4-BE49-F238E27FC236}">
                <a16:creationId xmlns:a16="http://schemas.microsoft.com/office/drawing/2014/main" id="{4C6916AA-B5B6-0494-08D7-251EB1074C99}"/>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9939" y="-1"/>
            <a:ext cx="12201939" cy="7120500"/>
          </a:xfrm>
          <a:prstGeom prst="rect">
            <a:avLst/>
          </a:prstGeom>
          <a:solidFill>
            <a:schemeClr val="accent1">
              <a:alpha val="20000"/>
            </a:schemeClr>
          </a:solidFill>
          <a:ln>
            <a:solidFill>
              <a:schemeClr val="accent1">
                <a:alpha val="20000"/>
              </a:schemeClr>
            </a:solidFill>
          </a:ln>
        </p:spPr>
      </p:pic>
      <p:sp>
        <p:nvSpPr>
          <p:cNvPr id="3" name="Pladsholder til indhold 2">
            <a:extLst>
              <a:ext uri="{FF2B5EF4-FFF2-40B4-BE49-F238E27FC236}">
                <a16:creationId xmlns:a16="http://schemas.microsoft.com/office/drawing/2014/main" id="{237B3177-8AE4-2BCB-D392-E3B969EBBB7B}"/>
              </a:ext>
              <a:ext uri="{C183D7F6-B498-43B3-948B-1728B52AA6E4}">
                <adec:decorative xmlns:adec="http://schemas.microsoft.com/office/drawing/2017/decorative" val="0"/>
              </a:ext>
            </a:extLst>
          </p:cNvPr>
          <p:cNvSpPr>
            <a:spLocks noGrp="1"/>
          </p:cNvSpPr>
          <p:nvPr>
            <p:ph idx="1"/>
          </p:nvPr>
        </p:nvSpPr>
        <p:spPr>
          <a:xfrm>
            <a:off x="-9939" y="2112868"/>
            <a:ext cx="12201939" cy="1460499"/>
          </a:xfrm>
        </p:spPr>
        <p:txBody>
          <a:bodyPr>
            <a:normAutofit/>
          </a:bodyPr>
          <a:lstStyle/>
          <a:p>
            <a:pPr algn="ctr">
              <a:lnSpc>
                <a:spcPct val="100000"/>
              </a:lnSpc>
              <a:spcBef>
                <a:spcPts val="200"/>
              </a:spcBef>
            </a:pPr>
            <a:r>
              <a:rPr lang="da-DK" sz="6600" b="1" dirty="0">
                <a:effectLst/>
                <a:latin typeface="Arial" panose="020B0604020202020204" pitchFamily="34" charset="0"/>
                <a:cs typeface="Arial" panose="020B0604020202020204" pitchFamily="34" charset="0"/>
              </a:rPr>
              <a:t>BILAG</a:t>
            </a: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2"/>
          </p:nvPr>
        </p:nvSpPr>
        <p:spPr/>
        <p:txBody>
          <a:bodyPr/>
          <a:lstStyle/>
          <a:p>
            <a:fld id="{5A0D23CF-C5A3-5445-819D-C647D180BB4B}" type="slidenum">
              <a:rPr lang="da-DK" smtClean="0"/>
              <a:pPr/>
              <a:t>17</a:t>
            </a:fld>
            <a:endParaRPr lang="da-DK" dirty="0"/>
          </a:p>
        </p:txBody>
      </p:sp>
      <p:sp>
        <p:nvSpPr>
          <p:cNvPr id="5" name="Pladsholder til tekst 4">
            <a:extLst>
              <a:ext uri="{FF2B5EF4-FFF2-40B4-BE49-F238E27FC236}">
                <a16:creationId xmlns:a16="http://schemas.microsoft.com/office/drawing/2014/main" id="{E2142E80-636C-35DF-F501-482C936F8876}"/>
              </a:ext>
              <a:ext uri="{C183D7F6-B498-43B3-948B-1728B52AA6E4}">
                <adec:decorative xmlns:adec="http://schemas.microsoft.com/office/drawing/2017/decorative" val="1"/>
              </a:ext>
            </a:extLst>
          </p:cNvPr>
          <p:cNvSpPr>
            <a:spLocks noGrp="1"/>
          </p:cNvSpPr>
          <p:nvPr>
            <p:ph type="body" sz="quarter" idx="13"/>
          </p:nvPr>
        </p:nvSpPr>
        <p:spPr/>
        <p:txBody>
          <a:bodyPr>
            <a:normAutofit fontScale="70000" lnSpcReduction="20000"/>
          </a:bodyPr>
          <a:lstStyle/>
          <a:p>
            <a:endParaRPr lang="da-DK"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04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FF8B643-9B12-5D7A-C4DD-13570568E408}"/>
              </a:ext>
            </a:extLst>
          </p:cNvPr>
          <p:cNvSpPr>
            <a:spLocks noGrp="1"/>
          </p:cNvSpPr>
          <p:nvPr>
            <p:ph type="title"/>
          </p:nvPr>
        </p:nvSpPr>
        <p:spPr>
          <a:xfrm>
            <a:off x="1064057" y="828618"/>
            <a:ext cx="5927501" cy="315912"/>
          </a:xfrm>
        </p:spPr>
        <p:txBody>
          <a:bodyPr>
            <a:normAutofit fontScale="90000"/>
          </a:bodyPr>
          <a:lstStyle/>
          <a:p>
            <a:r>
              <a:rPr lang="danish-DK" dirty="0">
                <a:solidFill>
                  <a:schemeClr val="accent1"/>
                </a:solidFill>
                <a:latin typeface="Arial" panose="020B0604020202020204" pitchFamily="34" charset="0"/>
                <a:cs typeface="Arial" panose="020B0604020202020204" pitchFamily="34" charset="0"/>
              </a:rPr>
              <a:t>Due Diligence for bæredygtighed</a:t>
            </a:r>
          </a:p>
        </p:txBody>
      </p:sp>
      <p:sp>
        <p:nvSpPr>
          <p:cNvPr id="4" name="Pladsholder til slidenummer 3">
            <a:extLst>
              <a:ext uri="{FF2B5EF4-FFF2-40B4-BE49-F238E27FC236}">
                <a16:creationId xmlns:a16="http://schemas.microsoft.com/office/drawing/2014/main" id="{A57C6966-6BE1-C081-74E5-30D7537ADB21}"/>
              </a:ext>
            </a:extLst>
          </p:cNvPr>
          <p:cNvSpPr>
            <a:spLocks noGrp="1"/>
          </p:cNvSpPr>
          <p:nvPr>
            <p:ph type="sldNum" sz="quarter" idx="13"/>
          </p:nvPr>
        </p:nvSpPr>
        <p:spPr/>
        <p:txBody>
          <a:bodyPr vert="horz" lIns="0" tIns="0" rIns="0" bIns="0" rtlCol="0" anchor="ctr">
            <a:normAutofit/>
          </a:bodyPr>
          <a:lstStyle/>
          <a:p>
            <a:pPr>
              <a:spcAft>
                <a:spcPts val="600"/>
              </a:spcAft>
            </a:pPr>
            <a:fld id="{5A0D23CF-C5A3-5445-819D-C647D180BB4B}" type="slidenum">
              <a:rPr lang="da-DK" smtClean="0"/>
              <a:pPr>
                <a:spcAft>
                  <a:spcPts val="600"/>
                </a:spcAft>
              </a:pPr>
              <a:t>18</a:t>
            </a:fld>
            <a:endParaRPr lang="da-DK"/>
          </a:p>
        </p:txBody>
      </p:sp>
      <p:sp>
        <p:nvSpPr>
          <p:cNvPr id="19" name="Text Placeholder 5">
            <a:extLst>
              <a:ext uri="{FF2B5EF4-FFF2-40B4-BE49-F238E27FC236}">
                <a16:creationId xmlns:a16="http://schemas.microsoft.com/office/drawing/2014/main" id="{4FD156F4-E216-E9DC-7D6D-B8D08566BEFD}"/>
              </a:ext>
              <a:ext uri="{C183D7F6-B498-43B3-948B-1728B52AA6E4}">
                <adec:decorative xmlns:adec="http://schemas.microsoft.com/office/drawing/2017/decorative" val="1"/>
              </a:ext>
            </a:extLst>
          </p:cNvPr>
          <p:cNvSpPr>
            <a:spLocks noGrp="1"/>
          </p:cNvSpPr>
          <p:nvPr>
            <p:ph type="body" sz="quarter" idx="14"/>
          </p:nvPr>
        </p:nvSpPr>
        <p:spPr/>
        <p:txBody>
          <a:bodyPr>
            <a:normAutofit fontScale="70000" lnSpcReduction="20000"/>
          </a:bodyPr>
          <a:lstStyle/>
          <a:p>
            <a:endParaRPr lang="en-US">
              <a:solidFill>
                <a:schemeClr val="accent2"/>
              </a:solidFill>
              <a:latin typeface="Arial" panose="020B0604020202020204" pitchFamily="34" charset="0"/>
              <a:cs typeface="Arial" panose="020B0604020202020204" pitchFamily="34" charset="0"/>
            </a:endParaRPr>
          </a:p>
        </p:txBody>
      </p:sp>
      <p:sp>
        <p:nvSpPr>
          <p:cNvPr id="2" name="Pladsholder til indhold 2">
            <a:extLst>
              <a:ext uri="{FF2B5EF4-FFF2-40B4-BE49-F238E27FC236}">
                <a16:creationId xmlns:a16="http://schemas.microsoft.com/office/drawing/2014/main" id="{99E56DE5-4D28-00B7-BB15-C0FE3134FDA5}"/>
              </a:ext>
            </a:extLst>
          </p:cNvPr>
          <p:cNvSpPr txBox="1">
            <a:spLocks/>
          </p:cNvSpPr>
          <p:nvPr/>
        </p:nvSpPr>
        <p:spPr>
          <a:xfrm>
            <a:off x="1064057" y="1276286"/>
            <a:ext cx="9768784" cy="1597543"/>
          </a:xfrm>
          <a:prstGeom prst="rect">
            <a:avLst/>
          </a:prstGeom>
        </p:spPr>
        <p:txBody>
          <a:bodyPr vert="horz" lIns="0" tIns="0" rIns="0" bIns="0" numCol="1" rtlCol="0">
            <a:noAutofit/>
          </a:bodyPr>
          <a:lstStyle>
            <a:lvl1pPr marL="162000" indent="-1620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1pPr>
            <a:lvl2pPr marL="342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2pPr>
            <a:lvl3pPr marL="504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3pPr>
            <a:lvl4pPr marL="702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4pPr>
            <a:lvl5pPr marL="864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a-DK" dirty="0">
                <a:latin typeface="Arial" panose="020B0604020202020204" pitchFamily="34" charset="0"/>
                <a:cs typeface="Arial" panose="020B0604020202020204" pitchFamily="34" charset="0"/>
              </a:rPr>
              <a:t>Flere og flere virksomheder bruger metoden ”due diligence” i deres arbejde med samfundsansvar og bæredygtighed. Der er desuden lovkrav på vej fra EU, som vil påvirke store virksomheder og deres leverandører på sigt. Due diligence er en proces i 6 skridt til at identificere, forebygge og begrænse en virksomheds negative indvirkninger på mennesker, miljø og samfund. Det dækker over forhold inden for menneskerettigheder, arbejdstagerrettigheder, miljø (herunder klima og biodiversitet), og antikorruption. Centralt for due diligence er en risikoanalyse: Først identificerer du, hvor der er risiko for, din virksomhed kan gøre skade på omverdenen - både i din egen virksomhed og hos dine leverandører. Derefter prioriterer du din indsats dér, hvor den negative indvirkning er mest væsentlig og sandsynlig. </a:t>
            </a:r>
          </a:p>
          <a:p>
            <a:pPr marL="0" indent="0">
              <a:lnSpc>
                <a:spcPct val="120000"/>
              </a:lnSpc>
              <a:buNone/>
            </a:pPr>
            <a:r>
              <a:rPr lang="da-DK"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Læs mere om, hvordan du gennemfører de forskellige skridt i due diligence for bæredygtighed på Virksomhedsguiden</a:t>
            </a:r>
            <a:endParaRPr lang="da-DK" dirty="0">
              <a:latin typeface="Arial" panose="020B0604020202020204" pitchFamily="34" charset="0"/>
              <a:cs typeface="Arial" panose="020B0604020202020204" pitchFamily="34" charset="0"/>
            </a:endParaRPr>
          </a:p>
          <a:p>
            <a:pPr marL="0" indent="0">
              <a:buNone/>
            </a:pPr>
            <a:endParaRPr lang="da-DK" sz="1100" kern="1200" dirty="0">
              <a:latin typeface="Arial" panose="020B0604020202020204" pitchFamily="34" charset="0"/>
              <a:cs typeface="Arial" panose="020B0604020202020204" pitchFamily="34" charset="0"/>
            </a:endParaRPr>
          </a:p>
          <a:p>
            <a:pPr marL="0" indent="0">
              <a:buNone/>
            </a:pPr>
            <a:endParaRPr lang="da-DK" sz="1100" kern="1200" dirty="0">
              <a:latin typeface="Arial" panose="020B0604020202020204" pitchFamily="34" charset="0"/>
              <a:cs typeface="Arial" panose="020B0604020202020204" pitchFamily="34" charset="0"/>
            </a:endParaRPr>
          </a:p>
          <a:p>
            <a:pPr marL="0" indent="0">
              <a:buNone/>
            </a:pPr>
            <a:endParaRPr lang="da-DK" sz="1100" kern="1200" dirty="0">
              <a:latin typeface="Arial" panose="020B0604020202020204" pitchFamily="34" charset="0"/>
              <a:cs typeface="Arial" panose="020B0604020202020204" pitchFamily="34" charset="0"/>
            </a:endParaRPr>
          </a:p>
          <a:p>
            <a:pPr marL="0" indent="0">
              <a:buNone/>
            </a:pPr>
            <a:endParaRPr lang="da-DK" sz="1100" kern="1200" dirty="0">
              <a:latin typeface="Arial" panose="020B0604020202020204" pitchFamily="34" charset="0"/>
              <a:cs typeface="Arial" panose="020B0604020202020204" pitchFamily="34" charset="0"/>
            </a:endParaRPr>
          </a:p>
        </p:txBody>
      </p:sp>
      <p:pic>
        <p:nvPicPr>
          <p:cNvPr id="6" name="Billede 5">
            <a:extLst>
              <a:ext uri="{FF2B5EF4-FFF2-40B4-BE49-F238E27FC236}">
                <a16:creationId xmlns:a16="http://schemas.microsoft.com/office/drawing/2014/main" id="{29CE4FBE-2C3E-4763-0845-D89E5AC4838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7631" y="3075721"/>
            <a:ext cx="6036737" cy="3078736"/>
          </a:xfrm>
          <a:prstGeom prst="rect">
            <a:avLst/>
          </a:prstGeom>
        </p:spPr>
      </p:pic>
    </p:spTree>
    <p:extLst>
      <p:ext uri="{BB962C8B-B14F-4D97-AF65-F5344CB8AC3E}">
        <p14:creationId xmlns:p14="http://schemas.microsoft.com/office/powerpoint/2010/main" val="192030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FF8B643-9B12-5D7A-C4DD-13570568E408}"/>
              </a:ext>
            </a:extLst>
          </p:cNvPr>
          <p:cNvSpPr>
            <a:spLocks noGrp="1"/>
          </p:cNvSpPr>
          <p:nvPr>
            <p:ph type="title"/>
          </p:nvPr>
        </p:nvSpPr>
        <p:spPr>
          <a:xfrm>
            <a:off x="1064057" y="828618"/>
            <a:ext cx="5927501" cy="315912"/>
          </a:xfrm>
        </p:spPr>
        <p:txBody>
          <a:bodyPr>
            <a:normAutofit fontScale="90000"/>
          </a:bodyPr>
          <a:lstStyle/>
          <a:p>
            <a:r>
              <a:rPr lang="danish-DK" dirty="0">
                <a:solidFill>
                  <a:schemeClr val="accent1"/>
                </a:solidFill>
                <a:latin typeface="Arial" panose="020B0604020202020204" pitchFamily="34" charset="0"/>
                <a:cs typeface="Arial" panose="020B0604020202020204" pitchFamily="34" charset="0"/>
              </a:rPr>
              <a:t>Due Diligence for bæredygtighed</a:t>
            </a:r>
          </a:p>
        </p:txBody>
      </p:sp>
      <p:sp>
        <p:nvSpPr>
          <p:cNvPr id="4" name="Pladsholder til slidenummer 3">
            <a:extLst>
              <a:ext uri="{FF2B5EF4-FFF2-40B4-BE49-F238E27FC236}">
                <a16:creationId xmlns:a16="http://schemas.microsoft.com/office/drawing/2014/main" id="{A57C6966-6BE1-C081-74E5-30D7537ADB21}"/>
              </a:ext>
            </a:extLst>
          </p:cNvPr>
          <p:cNvSpPr>
            <a:spLocks noGrp="1"/>
          </p:cNvSpPr>
          <p:nvPr>
            <p:ph type="sldNum" sz="quarter" idx="13"/>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0D23CF-C5A3-5445-819D-C647D180BB4B}" type="slidenum">
              <a:rPr kumimoji="0" lang="da-DK" sz="1200" b="0" i="0" u="none" strike="noStrike" kern="1200" cap="none" spc="0" normalizeH="0" baseline="0" noProof="0" smtClean="0">
                <a:ln>
                  <a:noFill/>
                </a:ln>
                <a:solidFill>
                  <a:srgbClr val="000000">
                    <a:tint val="75000"/>
                  </a:srgbClr>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da-DK" sz="1200" b="0" i="0" u="none" strike="noStrike" kern="1200" cap="none" spc="0" normalizeH="0" baseline="0" noProof="0">
              <a:ln>
                <a:noFill/>
              </a:ln>
              <a:solidFill>
                <a:srgbClr val="000000">
                  <a:tint val="75000"/>
                </a:srgbClr>
              </a:solidFill>
              <a:effectLst/>
              <a:uLnTx/>
              <a:uFillTx/>
              <a:latin typeface="DM Sans"/>
              <a:ea typeface="+mn-ea"/>
              <a:cs typeface="+mn-cs"/>
            </a:endParaRPr>
          </a:p>
        </p:txBody>
      </p:sp>
      <p:sp>
        <p:nvSpPr>
          <p:cNvPr id="19" name="Text Placeholder 5">
            <a:extLst>
              <a:ext uri="{FF2B5EF4-FFF2-40B4-BE49-F238E27FC236}">
                <a16:creationId xmlns:a16="http://schemas.microsoft.com/office/drawing/2014/main" id="{4FD156F4-E216-E9DC-7D6D-B8D08566BEFD}"/>
              </a:ext>
              <a:ext uri="{C183D7F6-B498-43B3-948B-1728B52AA6E4}">
                <adec:decorative xmlns:adec="http://schemas.microsoft.com/office/drawing/2017/decorative" val="1"/>
              </a:ext>
            </a:extLst>
          </p:cNvPr>
          <p:cNvSpPr>
            <a:spLocks noGrp="1"/>
          </p:cNvSpPr>
          <p:nvPr>
            <p:ph type="body" sz="quarter" idx="14"/>
          </p:nvPr>
        </p:nvSpPr>
        <p:spPr/>
        <p:txBody>
          <a:bodyPr>
            <a:normAutofit fontScale="70000" lnSpcReduction="20000"/>
          </a:bodyPr>
          <a:lstStyle/>
          <a:p>
            <a:endParaRPr lang="en-US">
              <a:solidFill>
                <a:schemeClr val="accent2"/>
              </a:solidFill>
              <a:latin typeface="Arial" panose="020B0604020202020204" pitchFamily="34" charset="0"/>
              <a:cs typeface="Arial" panose="020B0604020202020204" pitchFamily="34" charset="0"/>
            </a:endParaRPr>
          </a:p>
        </p:txBody>
      </p:sp>
      <p:sp>
        <p:nvSpPr>
          <p:cNvPr id="2" name="Pladsholder til indhold 2">
            <a:extLst>
              <a:ext uri="{FF2B5EF4-FFF2-40B4-BE49-F238E27FC236}">
                <a16:creationId xmlns:a16="http://schemas.microsoft.com/office/drawing/2014/main" id="{99E56DE5-4D28-00B7-BB15-C0FE3134FDA5}"/>
              </a:ext>
            </a:extLst>
          </p:cNvPr>
          <p:cNvSpPr txBox="1">
            <a:spLocks/>
          </p:cNvSpPr>
          <p:nvPr/>
        </p:nvSpPr>
        <p:spPr>
          <a:xfrm>
            <a:off x="1064057" y="1393652"/>
            <a:ext cx="9107084" cy="823102"/>
          </a:xfrm>
          <a:prstGeom prst="rect">
            <a:avLst/>
          </a:prstGeom>
        </p:spPr>
        <p:txBody>
          <a:bodyPr vert="horz" lIns="0" tIns="0" rIns="0" bIns="0" numCol="1" rtlCol="0">
            <a:noAutofit/>
          </a:bodyPr>
          <a:lstStyle>
            <a:lvl1pPr marL="162000" indent="-1620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1pPr>
            <a:lvl2pPr marL="342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2pPr>
            <a:lvl3pPr marL="504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3pPr>
            <a:lvl4pPr marL="702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4pPr>
            <a:lvl5pPr marL="864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Åbenhed om dit arbejde er en vigtig del af due diligence. Ved at kommunikere kan du promovere og konkretisere dit arbejde med bæredygtighed og ansvarlighed, både internt og eksternt. </a:t>
            </a:r>
            <a:r>
              <a:rPr kumimoji="0" lang="da-DK" sz="10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 minimum</a:t>
            </a: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bør du som virksomhed rapportere om virksomhedens forpligtigelse eller politikker inden for due diligence (skridt 1), dit arbejde med at vurdere og prioritere dine risici (skridt 2), samt hvordan du tager hånd om de negative indvirkninger, virksomheden kan have på mennesker, miljø og samfund (skridt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24">
            <a:extLst>
              <a:ext uri="{FF2B5EF4-FFF2-40B4-BE49-F238E27FC236}">
                <a16:creationId xmlns:a16="http://schemas.microsoft.com/office/drawing/2014/main" id="{EEC6761D-DDDC-C21C-901E-B74DCE9313D7}"/>
              </a:ext>
            </a:extLst>
          </p:cNvPr>
          <p:cNvSpPr txBox="1"/>
          <p:nvPr/>
        </p:nvSpPr>
        <p:spPr>
          <a:xfrm>
            <a:off x="5642558" y="2417979"/>
            <a:ext cx="6142759"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Vores forpligtelse til due diligence: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Beskriv 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Hvad I forpligter jer til at gøre.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Hvilke områder jeres forpligtelse eller politik dækker over (fx tvangsarbejde, miljø og klima, anti-korruption osv.).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Hvad I forventer af jeres leverandører og andre samarbejdspartnere.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Vores væsentligste risici og prioritering af disse: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Oprids 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kortlægning af væsentligste risici relateret til geografiske områder, branche/sektor, materialer og produktionsprocesser inden for menneskerettigheder, arbejdstagerrettigheder samt miljø og klima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Jeres vurdering og prioritering af risici på baggrund af alvorlighed og evt. sandsynlighed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Vores håndtering af risici:</a:t>
            </a: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Beskriv 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Hvilke initiativer, I har igangsat for at forebygge, minimere og afhjælpe evt. negative indvirkninger.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hvilken rækkefølge, I håndterer jeres risici.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Hvordan I samarbejder med jeres leverandører.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Billede 5">
            <a:extLst>
              <a:ext uri="{FF2B5EF4-FFF2-40B4-BE49-F238E27FC236}">
                <a16:creationId xmlns:a16="http://schemas.microsoft.com/office/drawing/2014/main" id="{29CE4FBE-2C3E-4763-0845-D89E5AC4838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466" y="3007803"/>
            <a:ext cx="4644445" cy="2368667"/>
          </a:xfrm>
          <a:prstGeom prst="rect">
            <a:avLst/>
          </a:prstGeom>
        </p:spPr>
      </p:pic>
    </p:spTree>
    <p:extLst>
      <p:ext uri="{BB962C8B-B14F-4D97-AF65-F5344CB8AC3E}">
        <p14:creationId xmlns:p14="http://schemas.microsoft.com/office/powerpoint/2010/main" val="324156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127473-8ABF-B495-C5D1-12E7D6CCA153}"/>
              </a:ext>
            </a:extLst>
          </p:cNvPr>
          <p:cNvSpPr/>
          <p:nvPr/>
        </p:nvSpPr>
        <p:spPr>
          <a:xfrm>
            <a:off x="0" y="0"/>
            <a:ext cx="4540102"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92C9ECD-1156-EE1B-7A5D-705444630C1D}"/>
              </a:ext>
            </a:extLst>
          </p:cNvPr>
          <p:cNvSpPr>
            <a:spLocks noGrp="1"/>
          </p:cNvSpPr>
          <p:nvPr>
            <p:ph type="title"/>
          </p:nvPr>
        </p:nvSpPr>
        <p:spPr>
          <a:xfrm>
            <a:off x="829340" y="1116418"/>
            <a:ext cx="10156160" cy="279493"/>
          </a:xfrm>
        </p:spPr>
        <p:txBody>
          <a:bodyPr>
            <a:normAutofit fontScale="90000"/>
          </a:bodyPr>
          <a:lstStyle/>
          <a:p>
            <a:r>
              <a:rPr lang="da-DK" dirty="0">
                <a:solidFill>
                  <a:schemeClr val="bg1"/>
                </a:solidFill>
                <a:latin typeface="Arial" panose="020B0604020202020204" pitchFamily="34" charset="0"/>
                <a:cs typeface="Arial" panose="020B0604020202020204" pitchFamily="34" charset="0"/>
              </a:rPr>
              <a:t>Bæredygtighedsrapport</a:t>
            </a:r>
          </a:p>
        </p:txBody>
      </p:sp>
      <p:sp>
        <p:nvSpPr>
          <p:cNvPr id="3" name="Pladsholder til indhold 2">
            <a:extLst>
              <a:ext uri="{FF2B5EF4-FFF2-40B4-BE49-F238E27FC236}">
                <a16:creationId xmlns:a16="http://schemas.microsoft.com/office/drawing/2014/main" id="{BDD44AE1-2821-6E30-63CF-4D96455E8579}"/>
              </a:ext>
            </a:extLst>
          </p:cNvPr>
          <p:cNvSpPr>
            <a:spLocks noGrp="1"/>
          </p:cNvSpPr>
          <p:nvPr>
            <p:ph idx="1"/>
          </p:nvPr>
        </p:nvSpPr>
        <p:spPr>
          <a:xfrm>
            <a:off x="4837814" y="1683193"/>
            <a:ext cx="3551274" cy="4589463"/>
          </a:xfrm>
        </p:spPr>
        <p:txBody>
          <a:bodyPr numCol="1">
            <a:normAutofit/>
          </a:bodyPr>
          <a:lstStyle/>
          <a:p>
            <a:pPr>
              <a:lnSpc>
                <a:spcPct val="150000"/>
              </a:lnSpc>
            </a:pPr>
            <a:r>
              <a:rPr lang="da-DK" sz="1200" b="1" dirty="0">
                <a:solidFill>
                  <a:schemeClr val="bg1"/>
                </a:solidFill>
                <a:latin typeface="Arial" panose="020B0604020202020204" pitchFamily="34" charset="0"/>
                <a:cs typeface="Arial" panose="020B0604020202020204" pitchFamily="34" charset="0"/>
              </a:rPr>
              <a:t>Værktøjet</a:t>
            </a:r>
            <a:endParaRPr lang="da-DK" b="1" dirty="0">
              <a:solidFill>
                <a:schemeClr val="bg1"/>
              </a:solidFill>
              <a:latin typeface="Arial" panose="020B0604020202020204" pitchFamily="34" charset="0"/>
              <a:cs typeface="Arial" panose="020B0604020202020204" pitchFamily="34" charset="0"/>
            </a:endParaRPr>
          </a:p>
          <a:p>
            <a:pPr>
              <a:lnSpc>
                <a:spcPct val="150000"/>
              </a:lnSpc>
            </a:pPr>
            <a:r>
              <a:rPr lang="da-DK" dirty="0">
                <a:solidFill>
                  <a:schemeClr val="bg1"/>
                </a:solidFill>
                <a:latin typeface="Arial" panose="020B0604020202020204" pitchFamily="34" charset="0"/>
                <a:cs typeface="Arial" panose="020B0604020202020204" pitchFamily="34" charset="0"/>
              </a:rPr>
              <a:t>Dette værktøj skaber rammerne for jeres bæredygtighedsrapport. Rapporten skal bruges til at beskrive jeres virksomheds arbejde med bæredygtighed – både jeres nuværende tiltag, men også jeres fremtidige fokusområder. Herudover er det en god idé kontinuerligt at vende tilbage til dokumentet og opdatere det, når I søsætter nye tiltag eller indhenter nye data. Rapporten kan efterfølgende bruges i jeres kommunikation af jeres bæredygtige profil.</a:t>
            </a:r>
          </a:p>
          <a:p>
            <a:pPr>
              <a:lnSpc>
                <a:spcPct val="150000"/>
              </a:lnSpc>
            </a:pPr>
            <a:endParaRPr lang="da-DK" b="1" dirty="0">
              <a:solidFill>
                <a:schemeClr val="bg1"/>
              </a:solidFill>
              <a:latin typeface="Arial" panose="020B0604020202020204" pitchFamily="34" charset="0"/>
              <a:cs typeface="Arial" panose="020B0604020202020204" pitchFamily="34" charset="0"/>
            </a:endParaRPr>
          </a:p>
        </p:txBody>
      </p:sp>
      <p:sp>
        <p:nvSpPr>
          <p:cNvPr id="4" name="Pladsholder til tekst 3">
            <a:extLst>
              <a:ext uri="{FF2B5EF4-FFF2-40B4-BE49-F238E27FC236}">
                <a16:creationId xmlns:a16="http://schemas.microsoft.com/office/drawing/2014/main" id="{5472C2E9-F33F-F614-C432-791B98318B5C}"/>
              </a:ext>
            </a:extLst>
          </p:cNvPr>
          <p:cNvSpPr>
            <a:spLocks noGrp="1"/>
          </p:cNvSpPr>
          <p:nvPr>
            <p:ph type="body" sz="quarter" idx="13"/>
          </p:nvPr>
        </p:nvSpPr>
        <p:spPr/>
        <p:txBody>
          <a:bodyPr>
            <a:normAutofit fontScale="70000" lnSpcReduction="20000"/>
          </a:bodyPr>
          <a:lstStyle/>
          <a:p>
            <a:endParaRPr lang="da-DK" dirty="0">
              <a:solidFill>
                <a:schemeClr val="accent2"/>
              </a:solidFill>
              <a:latin typeface="Arial" panose="020B0604020202020204" pitchFamily="34" charset="0"/>
              <a:cs typeface="Arial" panose="020B0604020202020204" pitchFamily="34" charset="0"/>
            </a:endParaRPr>
          </a:p>
        </p:txBody>
      </p:sp>
      <p:sp>
        <p:nvSpPr>
          <p:cNvPr id="8" name="Pladsholder til indhold 2">
            <a:extLst>
              <a:ext uri="{FF2B5EF4-FFF2-40B4-BE49-F238E27FC236}">
                <a16:creationId xmlns:a16="http://schemas.microsoft.com/office/drawing/2014/main" id="{233AE653-C25A-6B85-1C6B-CF6EB181775D}"/>
              </a:ext>
            </a:extLst>
          </p:cNvPr>
          <p:cNvSpPr txBox="1">
            <a:spLocks/>
          </p:cNvSpPr>
          <p:nvPr/>
        </p:nvSpPr>
        <p:spPr>
          <a:xfrm>
            <a:off x="8389088" y="1683193"/>
            <a:ext cx="3551274" cy="4589463"/>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1800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3420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3pPr>
            <a:lvl4pPr marL="5400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7020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a-DK" sz="1200" b="1" dirty="0">
                <a:solidFill>
                  <a:schemeClr val="bg1"/>
                </a:solidFill>
                <a:latin typeface="Arial" panose="020B0604020202020204" pitchFamily="34" charset="0"/>
                <a:cs typeface="Arial" panose="020B0604020202020204" pitchFamily="34" charset="0"/>
              </a:rPr>
              <a:t>Indhold</a:t>
            </a:r>
          </a:p>
          <a:p>
            <a:pPr>
              <a:lnSpc>
                <a:spcPct val="150000"/>
              </a:lnSpc>
            </a:pPr>
            <a:r>
              <a:rPr lang="da-DK" dirty="0">
                <a:solidFill>
                  <a:schemeClr val="bg1"/>
                </a:solidFill>
                <a:latin typeface="Arial" panose="020B0604020202020204" pitchFamily="34" charset="0"/>
                <a:cs typeface="Arial" panose="020B0604020202020204" pitchFamily="34" charset="0"/>
              </a:rPr>
              <a:t>Værktøjet indeholder en række templates, I kan udfylde for at styrke gennemsigtigheden af jeres arbejde med bæredygtighed.</a:t>
            </a:r>
          </a:p>
          <a:p>
            <a:pPr>
              <a:lnSpc>
                <a:spcPct val="150000"/>
              </a:lnSpc>
            </a:pPr>
            <a:r>
              <a:rPr lang="da-DK" dirty="0">
                <a:solidFill>
                  <a:schemeClr val="bg1"/>
                </a:solidFill>
                <a:latin typeface="Arial" panose="020B0604020202020204" pitchFamily="34" charset="0"/>
                <a:cs typeface="Arial" panose="020B0604020202020204" pitchFamily="34" charset="0"/>
              </a:rPr>
              <a:t>Dette inkluderer først og fremmest en </a:t>
            </a:r>
            <a:r>
              <a:rPr lang="da-DK" b="1" dirty="0">
                <a:solidFill>
                  <a:schemeClr val="bg1"/>
                </a:solidFill>
                <a:latin typeface="Arial" panose="020B0604020202020204" pitchFamily="34" charset="0"/>
                <a:cs typeface="Arial" panose="020B0604020202020204" pitchFamily="34" charset="0"/>
              </a:rPr>
              <a:t>Bæredygtighedspolitik, </a:t>
            </a:r>
            <a:r>
              <a:rPr lang="da-DK" dirty="0">
                <a:solidFill>
                  <a:schemeClr val="bg1"/>
                </a:solidFill>
                <a:latin typeface="Arial" panose="020B0604020202020204" pitchFamily="34" charset="0"/>
                <a:cs typeface="Arial" panose="020B0604020202020204" pitchFamily="34" charset="0"/>
              </a:rPr>
              <a:t>der er en beskrivelse af jeres forpligtelser, ambitioner og målsætninger som virksomhed.</a:t>
            </a:r>
          </a:p>
          <a:p>
            <a:pPr>
              <a:lnSpc>
                <a:spcPct val="150000"/>
              </a:lnSpc>
            </a:pPr>
            <a:r>
              <a:rPr lang="da-DK" dirty="0">
                <a:solidFill>
                  <a:schemeClr val="bg1"/>
                </a:solidFill>
                <a:latin typeface="Arial" panose="020B0604020202020204" pitchFamily="34" charset="0"/>
                <a:cs typeface="Arial" panose="020B0604020202020204" pitchFamily="34" charset="0"/>
              </a:rPr>
              <a:t>Denne politik kan underbygges af en </a:t>
            </a:r>
            <a:r>
              <a:rPr lang="da-DK" b="1" dirty="0">
                <a:solidFill>
                  <a:schemeClr val="bg1"/>
                </a:solidFill>
                <a:latin typeface="Arial" panose="020B0604020202020204" pitchFamily="34" charset="0"/>
                <a:cs typeface="Arial" panose="020B0604020202020204" pitchFamily="34" charset="0"/>
              </a:rPr>
              <a:t>ESG-tabel</a:t>
            </a:r>
            <a:r>
              <a:rPr lang="da-DK" dirty="0">
                <a:solidFill>
                  <a:schemeClr val="bg1"/>
                </a:solidFill>
                <a:latin typeface="Arial" panose="020B0604020202020204" pitchFamily="34" charset="0"/>
                <a:cs typeface="Arial" panose="020B0604020202020204" pitchFamily="34" charset="0"/>
              </a:rPr>
              <a:t>, der er en dokumentation af de bæredygtige nøgletal for jeres virksomhed. </a:t>
            </a:r>
          </a:p>
        </p:txBody>
      </p:sp>
      <p:sp>
        <p:nvSpPr>
          <p:cNvPr id="6" name="Tekstfelt 5">
            <a:extLst>
              <a:ext uri="{FF2B5EF4-FFF2-40B4-BE49-F238E27FC236}">
                <a16:creationId xmlns:a16="http://schemas.microsoft.com/office/drawing/2014/main" id="{27A3F645-C734-6796-4F64-4B7C77C59F7D}"/>
              </a:ext>
            </a:extLst>
          </p:cNvPr>
          <p:cNvSpPr txBox="1"/>
          <p:nvPr/>
        </p:nvSpPr>
        <p:spPr>
          <a:xfrm>
            <a:off x="4837814" y="5943153"/>
            <a:ext cx="5693060" cy="683072"/>
          </a:xfrm>
          <a:prstGeom prst="rect">
            <a:avLst/>
          </a:prstGeom>
          <a:noFill/>
        </p:spPr>
        <p:txBody>
          <a:bodyPr wrap="square" rtlCol="0">
            <a:spAutoFit/>
          </a:bodyPr>
          <a:lstStyle/>
          <a:p>
            <a:pPr>
              <a:lnSpc>
                <a:spcPct val="120000"/>
              </a:lnSpc>
            </a:pPr>
            <a:r>
              <a:rPr lang="da-DK" sz="1100" b="1" i="1" dirty="0">
                <a:solidFill>
                  <a:schemeClr val="accent1"/>
                </a:solidFill>
                <a:latin typeface="Arial" panose="020B0604020202020204" pitchFamily="34" charset="0"/>
                <a:cs typeface="Arial" panose="020B0604020202020204" pitchFamily="34" charset="0"/>
              </a:rPr>
              <a:t>NB. Teksten skrevet i </a:t>
            </a:r>
            <a:r>
              <a:rPr lang="da-DK" sz="1100" b="1" i="1" dirty="0">
                <a:solidFill>
                  <a:srgbClr val="88BBC6"/>
                </a:solidFill>
                <a:latin typeface="Arial" panose="020B0604020202020204" pitchFamily="34" charset="0"/>
                <a:cs typeface="Arial" panose="020B0604020202020204" pitchFamily="34" charset="0"/>
              </a:rPr>
              <a:t>Blå</a:t>
            </a:r>
            <a:r>
              <a:rPr lang="da-DK" sz="1100" b="1" i="1" dirty="0">
                <a:solidFill>
                  <a:schemeClr val="tx2"/>
                </a:solidFill>
                <a:latin typeface="Arial" panose="020B0604020202020204" pitchFamily="34" charset="0"/>
                <a:cs typeface="Arial" panose="020B0604020202020204" pitchFamily="34" charset="0"/>
              </a:rPr>
              <a:t> </a:t>
            </a:r>
            <a:r>
              <a:rPr lang="da-DK" sz="1100" b="1" i="1" dirty="0">
                <a:solidFill>
                  <a:schemeClr val="accent1"/>
                </a:solidFill>
                <a:latin typeface="Arial" panose="020B0604020202020204" pitchFamily="34" charset="0"/>
                <a:cs typeface="Arial" panose="020B0604020202020204" pitchFamily="34" charset="0"/>
              </a:rPr>
              <a:t>er blot hjælpetekst, som kan guide dig og din virksomhed igennem udfyldelse af skabelonen, og skal ikke indgå i den endelige opgørelse. </a:t>
            </a:r>
          </a:p>
        </p:txBody>
      </p:sp>
      <p:sp>
        <p:nvSpPr>
          <p:cNvPr id="7" name="Tekstfelt 6">
            <a:extLst>
              <a:ext uri="{FF2B5EF4-FFF2-40B4-BE49-F238E27FC236}">
                <a16:creationId xmlns:a16="http://schemas.microsoft.com/office/drawing/2014/main" id="{3027CC5A-835F-FB74-E1AB-615B183E1776}"/>
              </a:ext>
            </a:extLst>
          </p:cNvPr>
          <p:cNvSpPr txBox="1"/>
          <p:nvPr/>
        </p:nvSpPr>
        <p:spPr>
          <a:xfrm>
            <a:off x="251638" y="5943153"/>
            <a:ext cx="4165815" cy="707886"/>
          </a:xfrm>
          <a:prstGeom prst="rect">
            <a:avLst/>
          </a:prstGeom>
          <a:noFill/>
        </p:spPr>
        <p:txBody>
          <a:bodyPr wrap="square" rtlCol="0">
            <a:spAutoFit/>
          </a:bodyPr>
          <a:lstStyle/>
          <a:p>
            <a:r>
              <a:rPr lang="da-DK" sz="1000" i="1" dirty="0">
                <a:solidFill>
                  <a:schemeClr val="bg1"/>
                </a:solidFill>
                <a:latin typeface="Arial" panose="020B0604020202020204" pitchFamily="34" charset="0"/>
                <a:cs typeface="Arial" panose="020B0604020202020204" pitchFamily="34" charset="0"/>
              </a:rPr>
              <a:t>Denne skabelon er hentet på Virksomhedsguiden og er tilpasset som værktøj til det samlede værktøjsbibliotek for due diligence for bæredygtighed i erhvervsturismen af Hansen &amp; Ersbøll Agenda og </a:t>
            </a:r>
            <a:r>
              <a:rPr lang="da-DK" sz="1000" i="1" dirty="0" err="1">
                <a:solidFill>
                  <a:schemeClr val="bg1"/>
                </a:solidFill>
                <a:latin typeface="Arial" panose="020B0604020202020204" pitchFamily="34" charset="0"/>
                <a:cs typeface="Arial" panose="020B0604020202020204" pitchFamily="34" charset="0"/>
              </a:rPr>
              <a:t>BDOs</a:t>
            </a:r>
            <a:r>
              <a:rPr lang="da-DK" sz="1000" i="1" dirty="0">
                <a:solidFill>
                  <a:schemeClr val="bg1"/>
                </a:solidFill>
                <a:latin typeface="Arial" panose="020B0604020202020204" pitchFamily="34" charset="0"/>
                <a:cs typeface="Arial" panose="020B0604020202020204" pitchFamily="34" charset="0"/>
              </a:rPr>
              <a:t> for </a:t>
            </a:r>
            <a:r>
              <a:rPr lang="da-DK" sz="1000" i="1" dirty="0" err="1">
                <a:solidFill>
                  <a:schemeClr val="bg1"/>
                </a:solidFill>
                <a:latin typeface="Arial" panose="020B0604020202020204" pitchFamily="34" charset="0"/>
                <a:cs typeface="Arial" panose="020B0604020202020204" pitchFamily="34" charset="0"/>
              </a:rPr>
              <a:t>MeetDenmark</a:t>
            </a:r>
            <a:endParaRPr lang="da-DK" sz="1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08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18E39A38-891D-B5F7-8563-AF46B2ECD02F}"/>
              </a:ext>
            </a:extLst>
          </p:cNvPr>
          <p:cNvSpPr>
            <a:spLocks noGrp="1"/>
          </p:cNvSpPr>
          <p:nvPr>
            <p:ph type="title"/>
          </p:nvPr>
        </p:nvSpPr>
        <p:spPr>
          <a:xfrm>
            <a:off x="1168560" y="1113602"/>
            <a:ext cx="9725500" cy="315912"/>
          </a:xfrm>
        </p:spPr>
        <p:txBody>
          <a:bodyPr>
            <a:normAutofit fontScale="90000"/>
          </a:bodyPr>
          <a:lstStyle/>
          <a:p>
            <a:r>
              <a:rPr lang="da-DK" sz="2000" b="1" dirty="0">
                <a:solidFill>
                  <a:schemeClr val="accent1"/>
                </a:solidFill>
                <a:effectLst/>
                <a:latin typeface="Arial" panose="020B0604020202020204" pitchFamily="34" charset="0"/>
                <a:cs typeface="Arial" panose="020B0604020202020204" pitchFamily="34" charset="0"/>
              </a:rPr>
              <a:t>Vores arbejde med FN's verdensmål</a:t>
            </a:r>
            <a:endParaRPr lang="da-DK" sz="2000" dirty="0">
              <a:solidFill>
                <a:schemeClr val="accent1"/>
              </a:solidFill>
              <a:effectLst/>
              <a:latin typeface="Arial" panose="020B0604020202020204" pitchFamily="34" charset="0"/>
              <a:cs typeface="Arial" panose="020B0604020202020204" pitchFamily="34" charset="0"/>
            </a:endParaRPr>
          </a:p>
        </p:txBody>
      </p:sp>
      <p:sp>
        <p:nvSpPr>
          <p:cNvPr id="13" name="Pladsholder til indhold 2">
            <a:extLst>
              <a:ext uri="{FF2B5EF4-FFF2-40B4-BE49-F238E27FC236}">
                <a16:creationId xmlns:a16="http://schemas.microsoft.com/office/drawing/2014/main" id="{23A2CF10-7D5A-2D15-249A-502958EA524F}"/>
              </a:ext>
            </a:extLst>
          </p:cNvPr>
          <p:cNvSpPr>
            <a:spLocks noGrp="1"/>
          </p:cNvSpPr>
          <p:nvPr>
            <p:ph idx="1"/>
          </p:nvPr>
        </p:nvSpPr>
        <p:spPr>
          <a:xfrm>
            <a:off x="1260000" y="1587500"/>
            <a:ext cx="9725500" cy="1358899"/>
          </a:xfrm>
        </p:spPr>
        <p:txBody>
          <a:bodyPr vert="horz" lIns="0" tIns="0" rIns="0" bIns="0" rtlCol="0" anchor="t">
            <a:noAutofit/>
          </a:bodyPr>
          <a:lstStyle/>
          <a:p>
            <a:pPr marL="0" indent="0" fontAlgn="base">
              <a:buNone/>
            </a:pPr>
            <a:r>
              <a:rPr lang="da-DK" sz="1100" dirty="0">
                <a:latin typeface="Arial" panose="020B0604020202020204" pitchFamily="34" charset="0"/>
                <a:cs typeface="Arial" panose="020B0604020202020204" pitchFamily="34" charset="0"/>
              </a:rPr>
              <a:t>Her kan du beskrive, hvordan din virksomhed arbejder med FN’s Verdensmål, og du kan fremhæve de mål og delmål, som virksomheden har fokus på.</a:t>
            </a:r>
          </a:p>
          <a:p>
            <a:pPr marL="0" indent="0" fontAlgn="base">
              <a:buNone/>
            </a:pPr>
            <a:r>
              <a:rPr lang="da-DK" sz="1100" dirty="0">
                <a:latin typeface="Arial" panose="020B0604020202020204" pitchFamily="34" charset="0"/>
                <a:cs typeface="Arial" panose="020B0604020202020204" pitchFamily="34" charset="0"/>
              </a:rPr>
              <a:t>Godt råd: Vær så datadrevne som muligt. Kig på jeres nøgletal i ESG-tabellen og brug disse til at kvalificere, hvordan du bidrager til indfrielsen af et eller flere Verdensmål. For gennemsigtighedens skyld kan du med fordel forsøge at koble Verdensmål på de indsatsområder, som du har beskrevet på slide 6.</a:t>
            </a:r>
            <a:endParaRPr lang="da-DK" sz="1000" dirty="0">
              <a:effectLst/>
              <a:latin typeface="Arial" panose="020B0604020202020204" pitchFamily="34" charset="0"/>
              <a:cs typeface="Arial" panose="020B0604020202020204" pitchFamily="34" charset="0"/>
            </a:endParaRPr>
          </a:p>
        </p:txBody>
      </p:sp>
      <p:sp>
        <p:nvSpPr>
          <p:cNvPr id="5" name="Pladsholder til slidenummer 4">
            <a:extLst>
              <a:ext uri="{FF2B5EF4-FFF2-40B4-BE49-F238E27FC236}">
                <a16:creationId xmlns:a16="http://schemas.microsoft.com/office/drawing/2014/main" id="{636A9AF0-34D6-0118-A97C-041AD362A556}"/>
              </a:ext>
            </a:extLst>
          </p:cNvPr>
          <p:cNvSpPr>
            <a:spLocks noGrp="1"/>
          </p:cNvSpPr>
          <p:nvPr>
            <p:ph type="sldNum" sz="quarter" idx="13"/>
          </p:nvPr>
        </p:nvSpPr>
        <p:spPr/>
        <p:txBody>
          <a:bodyPr/>
          <a:lstStyle/>
          <a:p>
            <a:fld id="{5A0D23CF-C5A3-5445-819D-C647D180BB4B}" type="slidenum">
              <a:rPr lang="da-DK" smtClean="0"/>
              <a:pPr/>
              <a:t>20</a:t>
            </a:fld>
            <a:endParaRPr lang="da-DK"/>
          </a:p>
        </p:txBody>
      </p:sp>
      <p:sp>
        <p:nvSpPr>
          <p:cNvPr id="7" name="Pladsholder til tekst 6">
            <a:extLst>
              <a:ext uri="{FF2B5EF4-FFF2-40B4-BE49-F238E27FC236}">
                <a16:creationId xmlns:a16="http://schemas.microsoft.com/office/drawing/2014/main" id="{0A05344E-7D43-7E69-9D07-D2DF8D0EA5D9}"/>
              </a:ext>
              <a:ext uri="{C183D7F6-B498-43B3-948B-1728B52AA6E4}">
                <adec:decorative xmlns:adec="http://schemas.microsoft.com/office/drawing/2017/decorative" val="1"/>
              </a:ext>
            </a:extLst>
          </p:cNvPr>
          <p:cNvSpPr>
            <a:spLocks noGrp="1"/>
          </p:cNvSpPr>
          <p:nvPr>
            <p:ph type="body" sz="quarter" idx="14"/>
          </p:nvPr>
        </p:nvSpPr>
        <p:spPr/>
        <p:txBody>
          <a:bodyPr>
            <a:normAutofit fontScale="70000" lnSpcReduction="20000"/>
          </a:bodyPr>
          <a:lstStyle/>
          <a:p>
            <a:endParaRPr lang="da-DK" dirty="0">
              <a:solidFill>
                <a:schemeClr val="accent2"/>
              </a:solidFill>
              <a:latin typeface="Arial" panose="020B0604020202020204" pitchFamily="34" charset="0"/>
              <a:cs typeface="Arial" panose="020B0604020202020204" pitchFamily="34" charset="0"/>
            </a:endParaRPr>
          </a:p>
        </p:txBody>
      </p:sp>
      <p:graphicFrame>
        <p:nvGraphicFramePr>
          <p:cNvPr id="4" name="Tabel 2">
            <a:extLst>
              <a:ext uri="{FF2B5EF4-FFF2-40B4-BE49-F238E27FC236}">
                <a16:creationId xmlns:a16="http://schemas.microsoft.com/office/drawing/2014/main" id="{F5BBA987-7802-DDBB-11B1-940B9BCE97E6}"/>
              </a:ext>
            </a:extLst>
          </p:cNvPr>
          <p:cNvGraphicFramePr>
            <a:graphicFrameLocks noGrp="1"/>
          </p:cNvGraphicFramePr>
          <p:nvPr>
            <p:extLst>
              <p:ext uri="{D42A27DB-BD31-4B8C-83A1-F6EECF244321}">
                <p14:modId xmlns:p14="http://schemas.microsoft.com/office/powerpoint/2010/main" val="2579086036"/>
              </p:ext>
            </p:extLst>
          </p:nvPr>
        </p:nvGraphicFramePr>
        <p:xfrm>
          <a:off x="1260000" y="2520348"/>
          <a:ext cx="9712800" cy="3066094"/>
        </p:xfrm>
        <a:graphic>
          <a:graphicData uri="http://schemas.openxmlformats.org/drawingml/2006/table">
            <a:tbl>
              <a:tblPr firstRow="1" bandRow="1">
                <a:tableStyleId>{5C22544A-7EE6-4342-B048-85BDC9FD1C3A}</a:tableStyleId>
              </a:tblPr>
              <a:tblGrid>
                <a:gridCol w="1618800">
                  <a:extLst>
                    <a:ext uri="{9D8B030D-6E8A-4147-A177-3AD203B41FA5}">
                      <a16:colId xmlns:a16="http://schemas.microsoft.com/office/drawing/2014/main" val="977650474"/>
                    </a:ext>
                  </a:extLst>
                </a:gridCol>
                <a:gridCol w="1618800">
                  <a:extLst>
                    <a:ext uri="{9D8B030D-6E8A-4147-A177-3AD203B41FA5}">
                      <a16:colId xmlns:a16="http://schemas.microsoft.com/office/drawing/2014/main" val="2325505502"/>
                    </a:ext>
                  </a:extLst>
                </a:gridCol>
                <a:gridCol w="1618800">
                  <a:extLst>
                    <a:ext uri="{9D8B030D-6E8A-4147-A177-3AD203B41FA5}">
                      <a16:colId xmlns:a16="http://schemas.microsoft.com/office/drawing/2014/main" val="2014990038"/>
                    </a:ext>
                  </a:extLst>
                </a:gridCol>
                <a:gridCol w="1618800">
                  <a:extLst>
                    <a:ext uri="{9D8B030D-6E8A-4147-A177-3AD203B41FA5}">
                      <a16:colId xmlns:a16="http://schemas.microsoft.com/office/drawing/2014/main" val="342437270"/>
                    </a:ext>
                  </a:extLst>
                </a:gridCol>
                <a:gridCol w="1618800">
                  <a:extLst>
                    <a:ext uri="{9D8B030D-6E8A-4147-A177-3AD203B41FA5}">
                      <a16:colId xmlns:a16="http://schemas.microsoft.com/office/drawing/2014/main" val="1268547243"/>
                    </a:ext>
                  </a:extLst>
                </a:gridCol>
                <a:gridCol w="1618800">
                  <a:extLst>
                    <a:ext uri="{9D8B030D-6E8A-4147-A177-3AD203B41FA5}">
                      <a16:colId xmlns:a16="http://schemas.microsoft.com/office/drawing/2014/main" val="429281709"/>
                    </a:ext>
                  </a:extLst>
                </a:gridCol>
              </a:tblGrid>
              <a:tr h="838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1" kern="1200" spc="200" baseline="0" dirty="0">
                          <a:solidFill>
                            <a:schemeClr val="lt1"/>
                          </a:solidFill>
                          <a:effectLst/>
                        </a:rPr>
                        <a:t>VERDENSMÅL X</a:t>
                      </a:r>
                      <a:endParaRPr lang="da-DK" sz="800" b="1" i="0" spc="200" baseline="0" dirty="0">
                        <a:latin typeface="Arial" panose="020B0604020202020204" pitchFamily="34" charset="0"/>
                        <a:cs typeface="Arial" panose="020B0604020202020204" pitchFamily="34" charset="0"/>
                      </a:endParaRPr>
                    </a:p>
                  </a:txBody>
                  <a:tcPr marL="137160" marR="137160" marT="137160" marB="13716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1" kern="1200" spc="200" baseline="0" dirty="0">
                          <a:solidFill>
                            <a:schemeClr val="lt1"/>
                          </a:solidFill>
                          <a:effectLst/>
                        </a:rPr>
                        <a:t>VERDENSMÅL X</a:t>
                      </a:r>
                      <a:endParaRPr lang="da-DK" sz="800" b="1" i="0" spc="200" baseline="0" dirty="0">
                        <a:latin typeface="Arial" panose="020B0604020202020204" pitchFamily="34" charset="0"/>
                        <a:cs typeface="Arial" panose="020B0604020202020204" pitchFamily="34" charset="0"/>
                      </a:endParaRPr>
                    </a:p>
                  </a:txBody>
                  <a:tcPr marL="137160" marR="137160" marT="137160" marB="13716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1" kern="1200" spc="200" baseline="0" dirty="0">
                          <a:solidFill>
                            <a:schemeClr val="lt1"/>
                          </a:solidFill>
                          <a:effectLst/>
                        </a:rPr>
                        <a:t>VERDENSMÅL X</a:t>
                      </a:r>
                      <a:endParaRPr lang="da-DK" sz="800" b="1" i="0" spc="200" baseline="0" dirty="0">
                        <a:latin typeface="Arial" panose="020B0604020202020204" pitchFamily="34" charset="0"/>
                        <a:cs typeface="Arial" panose="020B0604020202020204" pitchFamily="34" charset="0"/>
                      </a:endParaRPr>
                    </a:p>
                  </a:txBody>
                  <a:tcPr marL="137160" marR="137160" marT="137160" marB="13716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1" kern="1200" spc="200" baseline="0" dirty="0">
                          <a:solidFill>
                            <a:schemeClr val="lt1"/>
                          </a:solidFill>
                          <a:effectLst/>
                        </a:rPr>
                        <a:t>VERDENSMÅL X</a:t>
                      </a:r>
                      <a:endParaRPr lang="da-DK" sz="800" b="1" i="0" spc="200" baseline="0" dirty="0">
                        <a:latin typeface="Arial" panose="020B0604020202020204" pitchFamily="34" charset="0"/>
                        <a:cs typeface="Arial" panose="020B0604020202020204" pitchFamily="34" charset="0"/>
                      </a:endParaRPr>
                    </a:p>
                  </a:txBody>
                  <a:tcPr marL="137160" marR="137160" marT="137160" marB="13716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1" kern="1200" spc="200" baseline="0" dirty="0">
                          <a:solidFill>
                            <a:schemeClr val="lt1"/>
                          </a:solidFill>
                          <a:effectLst/>
                        </a:rPr>
                        <a:t>VERDENSMÅL X</a:t>
                      </a:r>
                      <a:endParaRPr lang="da-DK" sz="800" b="1" i="0" spc="200" baseline="0" dirty="0">
                        <a:latin typeface="Arial" panose="020B0604020202020204" pitchFamily="34" charset="0"/>
                        <a:cs typeface="Arial" panose="020B0604020202020204" pitchFamily="34" charset="0"/>
                      </a:endParaRPr>
                    </a:p>
                  </a:txBody>
                  <a:tcPr marL="137160" marR="137160" marT="137160" marB="13716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1" kern="1200" spc="200" baseline="0" dirty="0">
                          <a:solidFill>
                            <a:schemeClr val="lt1"/>
                          </a:solidFill>
                          <a:effectLst/>
                        </a:rPr>
                        <a:t>VERDENSMÅL X</a:t>
                      </a:r>
                      <a:endParaRPr lang="da-DK" sz="800" b="1" i="0" spc="200" baseline="0" dirty="0">
                        <a:latin typeface="Arial" panose="020B0604020202020204" pitchFamily="34" charset="0"/>
                        <a:cs typeface="Arial" panose="020B0604020202020204" pitchFamily="34" charset="0"/>
                      </a:endParaRPr>
                    </a:p>
                  </a:txBody>
                  <a:tcPr marL="137160" marR="137160" marT="137160" marB="137160" anchor="b"/>
                </a:tc>
                <a:extLst>
                  <a:ext uri="{0D108BD9-81ED-4DB2-BD59-A6C34878D82A}">
                    <a16:rowId xmlns:a16="http://schemas.microsoft.com/office/drawing/2014/main" val="1047672910"/>
                  </a:ext>
                </a:extLst>
              </a:tr>
              <a:tr h="284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kern="1200" spc="0" baseline="0" dirty="0">
                          <a:solidFill>
                            <a:schemeClr val="lt1"/>
                          </a:solidFill>
                          <a:effectLst/>
                        </a:rPr>
                        <a:t>Delmål X</a:t>
                      </a:r>
                      <a:endParaRPr lang="da-DK" sz="800" b="0" i="0" spc="200" baseline="0" dirty="0">
                        <a:latin typeface="Arial" panose="020B0604020202020204" pitchFamily="34" charset="0"/>
                        <a:cs typeface="Arial" panose="020B0604020202020204" pitchFamily="34" charset="0"/>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kern="1200" spc="0" baseline="0" dirty="0">
                          <a:solidFill>
                            <a:schemeClr val="lt1"/>
                          </a:solidFill>
                          <a:effectLst/>
                        </a:rPr>
                        <a:t>Delmål X</a:t>
                      </a:r>
                      <a:endParaRPr lang="da-DK" sz="800" b="0" i="0" spc="200" baseline="0" dirty="0">
                        <a:latin typeface="Arial" panose="020B0604020202020204" pitchFamily="34" charset="0"/>
                        <a:cs typeface="Arial" panose="020B0604020202020204" pitchFamily="34" charset="0"/>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kern="1200" spc="0" baseline="0" dirty="0">
                          <a:solidFill>
                            <a:schemeClr val="lt1"/>
                          </a:solidFill>
                          <a:effectLst/>
                        </a:rPr>
                        <a:t>Delmål X</a:t>
                      </a:r>
                      <a:endParaRPr lang="da-DK" sz="800" b="0" i="0" spc="200" baseline="0" dirty="0">
                        <a:latin typeface="Arial" panose="020B0604020202020204" pitchFamily="34" charset="0"/>
                        <a:cs typeface="Arial" panose="020B0604020202020204" pitchFamily="34" charset="0"/>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kern="1200" spc="0" baseline="0" dirty="0">
                          <a:solidFill>
                            <a:schemeClr val="lt1"/>
                          </a:solidFill>
                          <a:effectLst/>
                        </a:rPr>
                        <a:t>Delmål X</a:t>
                      </a:r>
                      <a:endParaRPr lang="da-DK" sz="800" b="0" i="0" spc="200" baseline="0" dirty="0">
                        <a:latin typeface="Arial" panose="020B0604020202020204" pitchFamily="34" charset="0"/>
                        <a:cs typeface="Arial" panose="020B0604020202020204" pitchFamily="34" charset="0"/>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kern="1200" spc="0" baseline="0" dirty="0">
                          <a:solidFill>
                            <a:schemeClr val="lt1"/>
                          </a:solidFill>
                          <a:effectLst/>
                        </a:rPr>
                        <a:t>Delmål X</a:t>
                      </a:r>
                      <a:endParaRPr lang="da-DK" sz="800" b="0" i="0" spc="200" baseline="0" dirty="0">
                        <a:latin typeface="Arial" panose="020B0604020202020204" pitchFamily="34" charset="0"/>
                        <a:cs typeface="Arial" panose="020B0604020202020204" pitchFamily="34" charset="0"/>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kern="1200" spc="0" baseline="0" dirty="0">
                          <a:solidFill>
                            <a:schemeClr val="lt1"/>
                          </a:solidFill>
                          <a:effectLst/>
                        </a:rPr>
                        <a:t>Delmål X</a:t>
                      </a:r>
                      <a:endParaRPr lang="da-DK" sz="800" b="0" i="0" spc="200" baseline="0" dirty="0">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3439071204"/>
                  </a:ext>
                </a:extLst>
              </a:tr>
              <a:tr h="1943092">
                <a:tc>
                  <a:txBody>
                    <a:bodyPr/>
                    <a:lstStyle/>
                    <a:p>
                      <a:r>
                        <a:rPr lang="da-DK" sz="800" b="0" kern="1200" dirty="0">
                          <a:solidFill>
                            <a:schemeClr val="accent1"/>
                          </a:solidFill>
                          <a:effectLst/>
                        </a:rPr>
                        <a:t>Beskrivelse af hvordan virksomheden bidrager positivt til verdensmålet</a:t>
                      </a:r>
                      <a:endParaRPr lang="da-DK" sz="800" b="0" i="0" kern="1200" dirty="0">
                        <a:solidFill>
                          <a:schemeClr val="accent1"/>
                        </a:solidFill>
                        <a:effectLst/>
                        <a:latin typeface="Arial" panose="020B0604020202020204" pitchFamily="34" charset="0"/>
                        <a:ea typeface="+mn-ea"/>
                        <a:cs typeface="Arial" panose="020B0604020202020204" pitchFamily="34" charset="0"/>
                      </a:endParaRPr>
                    </a:p>
                  </a:txBody>
                  <a:tcPr marL="180000" marR="180000" marT="108000" marB="180000"/>
                </a:tc>
                <a:tc>
                  <a:txBody>
                    <a:bodyPr/>
                    <a:lstStyle/>
                    <a:p>
                      <a:r>
                        <a:rPr lang="da-DK" sz="800" b="0" kern="1200" dirty="0">
                          <a:solidFill>
                            <a:schemeClr val="accent1"/>
                          </a:solidFill>
                          <a:effectLst/>
                        </a:rPr>
                        <a:t>Beskrivelse af hvordan virksomheden bidrager positivt til verdensmålet</a:t>
                      </a:r>
                    </a:p>
                    <a:p>
                      <a:pPr>
                        <a:lnSpc>
                          <a:spcPct val="120000"/>
                        </a:lnSpc>
                      </a:pPr>
                      <a:endParaRPr lang="da-DK" sz="800" b="0" i="0" dirty="0">
                        <a:solidFill>
                          <a:srgbClr val="004000"/>
                        </a:solidFill>
                        <a:latin typeface="Arial" panose="020B0604020202020204" pitchFamily="34" charset="0"/>
                        <a:cs typeface="Arial" panose="020B0604020202020204" pitchFamily="34" charset="0"/>
                      </a:endParaRPr>
                    </a:p>
                  </a:txBody>
                  <a:tcPr marL="180000" marR="180000" marT="108000" marB="180000"/>
                </a:tc>
                <a:tc>
                  <a:txBody>
                    <a:bodyPr/>
                    <a:lstStyle/>
                    <a:p>
                      <a:r>
                        <a:rPr lang="da-DK" sz="800" b="0" kern="1200" dirty="0">
                          <a:solidFill>
                            <a:schemeClr val="accent1"/>
                          </a:solidFill>
                          <a:effectLst/>
                        </a:rPr>
                        <a:t>Beskrivelse af hvordan virksomheden bidrager positivt til verdensmålet</a:t>
                      </a:r>
                      <a:endParaRPr lang="da-DK" sz="800" b="0" i="0" dirty="0">
                        <a:solidFill>
                          <a:schemeClr val="accent1"/>
                        </a:solidFill>
                        <a:latin typeface="Arial" panose="020B0604020202020204" pitchFamily="34" charset="0"/>
                        <a:cs typeface="Arial" panose="020B0604020202020204" pitchFamily="34" charset="0"/>
                      </a:endParaRPr>
                    </a:p>
                  </a:txBody>
                  <a:tcPr marL="180000" marR="180000" marT="108000" marB="180000"/>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a-DK" sz="800" b="0" kern="1200" dirty="0">
                          <a:solidFill>
                            <a:schemeClr val="accent1"/>
                          </a:solidFill>
                          <a:effectLst/>
                        </a:rPr>
                        <a:t>Beskrivelse af hvordan virksomheden bidrager positivt til verdensmålet</a:t>
                      </a:r>
                      <a:endParaRPr lang="da-DK" sz="800" b="0" i="0" dirty="0">
                        <a:solidFill>
                          <a:schemeClr val="accent1"/>
                        </a:solidFill>
                        <a:latin typeface="Arial" panose="020B0604020202020204" pitchFamily="34" charset="0"/>
                        <a:cs typeface="Arial" panose="020B0604020202020204" pitchFamily="34" charset="0"/>
                      </a:endParaRPr>
                    </a:p>
                  </a:txBody>
                  <a:tcPr marL="180000" marR="180000" marT="108000" marB="180000"/>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a-DK" sz="800" b="0" kern="1200" dirty="0">
                          <a:solidFill>
                            <a:schemeClr val="accent1"/>
                          </a:solidFill>
                          <a:effectLst/>
                        </a:rPr>
                        <a:t>Beskrivelse af hvordan virksomheden bidrager positivt til verdensmålet</a:t>
                      </a:r>
                    </a:p>
                    <a:p>
                      <a:pPr>
                        <a:lnSpc>
                          <a:spcPct val="120000"/>
                        </a:lnSpc>
                      </a:pPr>
                      <a:endParaRPr lang="da-DK" sz="800" b="0" i="0" dirty="0">
                        <a:solidFill>
                          <a:schemeClr val="accent1"/>
                        </a:solidFill>
                        <a:latin typeface="Arial" panose="020B0604020202020204" pitchFamily="34" charset="0"/>
                        <a:cs typeface="Arial" panose="020B0604020202020204" pitchFamily="34" charset="0"/>
                      </a:endParaRPr>
                    </a:p>
                  </a:txBody>
                  <a:tcPr marL="180000" marR="180000" marT="108000" marB="180000"/>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a-DK" sz="800" b="0" kern="1200" dirty="0">
                          <a:solidFill>
                            <a:schemeClr val="accent1"/>
                          </a:solidFill>
                          <a:effectLst/>
                        </a:rPr>
                        <a:t>Beskrivelse af hvordan virksomheden bidrager positivt til verdensmålet</a:t>
                      </a:r>
                    </a:p>
                    <a:p>
                      <a:pPr>
                        <a:lnSpc>
                          <a:spcPct val="120000"/>
                        </a:lnSpc>
                      </a:pPr>
                      <a:endParaRPr lang="da-DK" sz="800" b="0" i="0" dirty="0">
                        <a:solidFill>
                          <a:schemeClr val="accent1"/>
                        </a:solidFill>
                        <a:latin typeface="Arial" panose="020B0604020202020204" pitchFamily="34" charset="0"/>
                        <a:cs typeface="Arial" panose="020B0604020202020204" pitchFamily="34" charset="0"/>
                      </a:endParaRPr>
                    </a:p>
                  </a:txBody>
                  <a:tcPr marL="180000" marR="180000" marT="108000" marB="180000"/>
                </a:tc>
                <a:extLst>
                  <a:ext uri="{0D108BD9-81ED-4DB2-BD59-A6C34878D82A}">
                    <a16:rowId xmlns:a16="http://schemas.microsoft.com/office/drawing/2014/main" val="3105031954"/>
                  </a:ext>
                </a:extLst>
              </a:tr>
            </a:tbl>
          </a:graphicData>
        </a:graphic>
      </p:graphicFrame>
      <p:pic>
        <p:nvPicPr>
          <p:cNvPr id="2" name="Picture 31" descr="A picture containing icon&#10;&#10;Description automatically generated">
            <a:extLst>
              <a:ext uri="{FF2B5EF4-FFF2-40B4-BE49-F238E27FC236}">
                <a16:creationId xmlns:a16="http://schemas.microsoft.com/office/drawing/2014/main" id="{BED68B67-97E8-A83E-8329-AEF1E6A134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4873" y="2642595"/>
            <a:ext cx="363668" cy="363668"/>
          </a:xfrm>
          <a:prstGeom prst="rect">
            <a:avLst/>
          </a:prstGeom>
        </p:spPr>
      </p:pic>
      <p:pic>
        <p:nvPicPr>
          <p:cNvPr id="3" name="Picture 19" descr="Icon&#10;&#10;Description automatically generated">
            <a:extLst>
              <a:ext uri="{FF2B5EF4-FFF2-40B4-BE49-F238E27FC236}">
                <a16:creationId xmlns:a16="http://schemas.microsoft.com/office/drawing/2014/main" id="{97DAA5AA-FB15-2550-CB83-178332830B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0388" y="2642595"/>
            <a:ext cx="363668" cy="363668"/>
          </a:xfrm>
          <a:prstGeom prst="rect">
            <a:avLst/>
          </a:prstGeom>
        </p:spPr>
      </p:pic>
      <p:pic>
        <p:nvPicPr>
          <p:cNvPr id="6" name="Picture 25" descr="Icon&#10;&#10;Description automatically generated">
            <a:extLst>
              <a:ext uri="{FF2B5EF4-FFF2-40B4-BE49-F238E27FC236}">
                <a16:creationId xmlns:a16="http://schemas.microsoft.com/office/drawing/2014/main" id="{8E3EBE0E-7CD0-A5ED-03F5-CC3F7DADA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2651" y="2642595"/>
            <a:ext cx="363668" cy="363668"/>
          </a:xfrm>
          <a:prstGeom prst="rect">
            <a:avLst/>
          </a:prstGeom>
        </p:spPr>
      </p:pic>
      <p:pic>
        <p:nvPicPr>
          <p:cNvPr id="8" name="Picture 17" descr="A picture containing shape&#10;&#10;Description automatically generated">
            <a:extLst>
              <a:ext uri="{FF2B5EF4-FFF2-40B4-BE49-F238E27FC236}">
                <a16:creationId xmlns:a16="http://schemas.microsoft.com/office/drawing/2014/main" id="{C2C5A921-9DCA-134A-5CE2-A210C29BA7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83" y="2642595"/>
            <a:ext cx="363668" cy="363668"/>
          </a:xfrm>
          <a:prstGeom prst="rect">
            <a:avLst/>
          </a:prstGeom>
        </p:spPr>
      </p:pic>
      <p:pic>
        <p:nvPicPr>
          <p:cNvPr id="9" name="Picture 27" descr="A picture containing table&#10;&#10;Description automatically generated">
            <a:extLst>
              <a:ext uri="{FF2B5EF4-FFF2-40B4-BE49-F238E27FC236}">
                <a16:creationId xmlns:a16="http://schemas.microsoft.com/office/drawing/2014/main" id="{82B70978-0EEE-25C7-13E5-B2C652D7B3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63529" y="2642595"/>
            <a:ext cx="363668" cy="363668"/>
          </a:xfrm>
          <a:prstGeom prst="rect">
            <a:avLst/>
          </a:prstGeom>
        </p:spPr>
      </p:pic>
      <p:pic>
        <p:nvPicPr>
          <p:cNvPr id="10" name="Picture 35" descr="Graphical user interface, application, icon&#10;&#10;Description automatically generated">
            <a:extLst>
              <a:ext uri="{FF2B5EF4-FFF2-40B4-BE49-F238E27FC236}">
                <a16:creationId xmlns:a16="http://schemas.microsoft.com/office/drawing/2014/main" id="{2052BF88-5DE1-2F85-0EA3-7F9C35ECE2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59163" y="2635328"/>
            <a:ext cx="381216" cy="381216"/>
          </a:xfrm>
          <a:prstGeom prst="rect">
            <a:avLst/>
          </a:prstGeom>
        </p:spPr>
      </p:pic>
    </p:spTree>
    <p:extLst>
      <p:ext uri="{BB962C8B-B14F-4D97-AF65-F5344CB8AC3E}">
        <p14:creationId xmlns:p14="http://schemas.microsoft.com/office/powerpoint/2010/main" val="276927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18E39A38-891D-B5F7-8563-AF46B2ECD02F}"/>
              </a:ext>
            </a:extLst>
          </p:cNvPr>
          <p:cNvSpPr>
            <a:spLocks noGrp="1"/>
          </p:cNvSpPr>
          <p:nvPr>
            <p:ph type="title"/>
          </p:nvPr>
        </p:nvSpPr>
        <p:spPr/>
        <p:txBody>
          <a:bodyPr>
            <a:normAutofit fontScale="90000"/>
          </a:bodyPr>
          <a:lstStyle/>
          <a:p>
            <a:r>
              <a:rPr lang="da-DK" sz="2000" b="1" dirty="0">
                <a:solidFill>
                  <a:schemeClr val="accent1"/>
                </a:solidFill>
                <a:effectLst/>
                <a:latin typeface="Arial" panose="020B0604020202020204" pitchFamily="34" charset="0"/>
                <a:cs typeface="Arial" panose="020B0604020202020204" pitchFamily="34" charset="0"/>
              </a:rPr>
              <a:t>Ikon-bibliotek</a:t>
            </a:r>
            <a:endParaRPr lang="da-DK" sz="2000" dirty="0">
              <a:solidFill>
                <a:schemeClr val="accent1"/>
              </a:solidFill>
              <a:effectLst/>
              <a:latin typeface="Arial" panose="020B0604020202020204" pitchFamily="34" charset="0"/>
              <a:cs typeface="Arial" panose="020B0604020202020204" pitchFamily="34" charset="0"/>
            </a:endParaRPr>
          </a:p>
        </p:txBody>
      </p:sp>
      <p:sp>
        <p:nvSpPr>
          <p:cNvPr id="13" name="Pladsholder til indhold 2">
            <a:extLst>
              <a:ext uri="{FF2B5EF4-FFF2-40B4-BE49-F238E27FC236}">
                <a16:creationId xmlns:a16="http://schemas.microsoft.com/office/drawing/2014/main" id="{23A2CF10-7D5A-2D15-249A-502958EA524F}"/>
              </a:ext>
            </a:extLst>
          </p:cNvPr>
          <p:cNvSpPr>
            <a:spLocks noGrp="1"/>
          </p:cNvSpPr>
          <p:nvPr>
            <p:ph idx="1"/>
          </p:nvPr>
        </p:nvSpPr>
        <p:spPr>
          <a:xfrm>
            <a:off x="1260000" y="1587500"/>
            <a:ext cx="9725500" cy="1358899"/>
          </a:xfrm>
        </p:spPr>
        <p:txBody>
          <a:bodyPr>
            <a:noAutofit/>
          </a:bodyPr>
          <a:lstStyle/>
          <a:p>
            <a:pPr>
              <a:lnSpc>
                <a:spcPct val="120000"/>
              </a:lnSpc>
            </a:pPr>
            <a:r>
              <a:rPr lang="da-DK" sz="1100" dirty="0">
                <a:effectLst/>
                <a:latin typeface="Arial" panose="020B0604020202020204" pitchFamily="34" charset="0"/>
                <a:cs typeface="Arial" panose="020B0604020202020204" pitchFamily="34" charset="0"/>
              </a:rPr>
              <a:t>Her finder du ikonerne for FN’s 17 verdensmål, du kan tilføje til din opgørelse over virksomhedens arbejde med FN’s verdensmål.  </a:t>
            </a:r>
          </a:p>
        </p:txBody>
      </p:sp>
      <p:sp>
        <p:nvSpPr>
          <p:cNvPr id="5" name="Pladsholder til slidenummer 4">
            <a:extLst>
              <a:ext uri="{FF2B5EF4-FFF2-40B4-BE49-F238E27FC236}">
                <a16:creationId xmlns:a16="http://schemas.microsoft.com/office/drawing/2014/main" id="{636A9AF0-34D6-0118-A97C-041AD362A556}"/>
              </a:ext>
            </a:extLst>
          </p:cNvPr>
          <p:cNvSpPr>
            <a:spLocks noGrp="1"/>
          </p:cNvSpPr>
          <p:nvPr>
            <p:ph type="sldNum" sz="quarter" idx="13"/>
          </p:nvPr>
        </p:nvSpPr>
        <p:spPr/>
        <p:txBody>
          <a:bodyPr/>
          <a:lstStyle/>
          <a:p>
            <a:fld id="{5A0D23CF-C5A3-5445-819D-C647D180BB4B}" type="slidenum">
              <a:rPr lang="da-DK" smtClean="0"/>
              <a:pPr/>
              <a:t>21</a:t>
            </a:fld>
            <a:endParaRPr lang="da-DK"/>
          </a:p>
        </p:txBody>
      </p:sp>
      <p:pic>
        <p:nvPicPr>
          <p:cNvPr id="3" name="Picture 2" descr="Text&#10;&#10;Description automatically generated">
            <a:extLst>
              <a:ext uri="{FF2B5EF4-FFF2-40B4-BE49-F238E27FC236}">
                <a16:creationId xmlns:a16="http://schemas.microsoft.com/office/drawing/2014/main" id="{619E36FC-A2E5-91C5-4550-899DE9735A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9504" y="2455233"/>
            <a:ext cx="1080000" cy="1080000"/>
          </a:xfrm>
          <a:prstGeom prst="rect">
            <a:avLst/>
          </a:prstGeom>
        </p:spPr>
      </p:pic>
      <p:pic>
        <p:nvPicPr>
          <p:cNvPr id="8" name="Picture 7" descr="Icon&#10;&#10;Description automatically generated">
            <a:extLst>
              <a:ext uri="{FF2B5EF4-FFF2-40B4-BE49-F238E27FC236}">
                <a16:creationId xmlns:a16="http://schemas.microsoft.com/office/drawing/2014/main" id="{085302DB-4611-C4A4-27B3-E5F1C98D7C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6221" y="2455233"/>
            <a:ext cx="1080000" cy="1080000"/>
          </a:xfrm>
          <a:prstGeom prst="rect">
            <a:avLst/>
          </a:prstGeom>
        </p:spPr>
      </p:pic>
      <p:pic>
        <p:nvPicPr>
          <p:cNvPr id="10" name="Picture 9" descr="Icon&#10;&#10;Description automatically generated">
            <a:extLst>
              <a:ext uri="{FF2B5EF4-FFF2-40B4-BE49-F238E27FC236}">
                <a16:creationId xmlns:a16="http://schemas.microsoft.com/office/drawing/2014/main" id="{365411B4-D626-0853-68B2-4FC14A9F1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2938" y="2455233"/>
            <a:ext cx="1080000" cy="10800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D981D2D-1A00-64FF-19DD-AEF8F565F6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2947" y="2462776"/>
            <a:ext cx="1080000" cy="1080000"/>
          </a:xfrm>
          <a:prstGeom prst="rect">
            <a:avLst/>
          </a:prstGeom>
        </p:spPr>
      </p:pic>
      <p:pic>
        <p:nvPicPr>
          <p:cNvPr id="16" name="Picture 15" descr="Icon&#10;&#10;Description automatically generated">
            <a:extLst>
              <a:ext uri="{FF2B5EF4-FFF2-40B4-BE49-F238E27FC236}">
                <a16:creationId xmlns:a16="http://schemas.microsoft.com/office/drawing/2014/main" id="{1E845973-7D7D-2573-F56A-3382C86EDC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2750" y="2462776"/>
            <a:ext cx="1080000" cy="1080000"/>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939D6AE3-E92A-55A6-BA05-8F8D3A8381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0010" y="2462776"/>
            <a:ext cx="1080000" cy="1080000"/>
          </a:xfrm>
          <a:prstGeom prst="rect">
            <a:avLst/>
          </a:prstGeom>
        </p:spPr>
      </p:pic>
      <p:pic>
        <p:nvPicPr>
          <p:cNvPr id="20" name="Picture 19" descr="Icon&#10;&#10;Description automatically generated">
            <a:extLst>
              <a:ext uri="{FF2B5EF4-FFF2-40B4-BE49-F238E27FC236}">
                <a16:creationId xmlns:a16="http://schemas.microsoft.com/office/drawing/2014/main" id="{70EF8B22-6663-FFB6-21D5-AC0B9AD7A3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08036" y="3677987"/>
            <a:ext cx="1080000" cy="1080000"/>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A85FBA33-5541-A070-27C8-57B9554606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54706" y="3677987"/>
            <a:ext cx="1080000" cy="1080000"/>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9C240D98-F79D-FEC2-FFD3-F68948A114A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82010" y="3677987"/>
            <a:ext cx="1080000" cy="1080000"/>
          </a:xfrm>
          <a:prstGeom prst="rect">
            <a:avLst/>
          </a:prstGeom>
        </p:spPr>
      </p:pic>
      <p:pic>
        <p:nvPicPr>
          <p:cNvPr id="26" name="Picture 25" descr="Icon&#10;&#10;Description automatically generated">
            <a:extLst>
              <a:ext uri="{FF2B5EF4-FFF2-40B4-BE49-F238E27FC236}">
                <a16:creationId xmlns:a16="http://schemas.microsoft.com/office/drawing/2014/main" id="{BC98315C-93F4-8F88-6215-439B2B76EEB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98076" y="3677987"/>
            <a:ext cx="1080000" cy="1080000"/>
          </a:xfrm>
          <a:prstGeom prst="rect">
            <a:avLst/>
          </a:prstGeom>
        </p:spPr>
      </p:pic>
      <p:pic>
        <p:nvPicPr>
          <p:cNvPr id="28" name="Picture 27" descr="A picture containing table&#10;&#10;Description automatically generated">
            <a:extLst>
              <a:ext uri="{FF2B5EF4-FFF2-40B4-BE49-F238E27FC236}">
                <a16:creationId xmlns:a16="http://schemas.microsoft.com/office/drawing/2014/main" id="{5CC0B059-F23A-F3BB-E112-0BAF37014A9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21701" y="3673261"/>
            <a:ext cx="1080000" cy="1080000"/>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75785983-42D1-3F44-7019-91F068DBC00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46749" y="3673261"/>
            <a:ext cx="1080000" cy="1080000"/>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AA3FFF95-5F8E-EC05-1AB0-6E0F0F29C4D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08437" y="4900741"/>
            <a:ext cx="1080000" cy="10800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AE6E962D-827B-3C84-5485-9AD30BACA56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454706" y="4900741"/>
            <a:ext cx="1080000" cy="1080000"/>
          </a:xfrm>
          <a:prstGeom prst="rect">
            <a:avLst/>
          </a:prstGeom>
        </p:spPr>
      </p:pic>
      <p:pic>
        <p:nvPicPr>
          <p:cNvPr id="36" name="Picture 35" descr="Graphical user interface, application, icon&#10;&#10;Description automatically generated">
            <a:extLst>
              <a:ext uri="{FF2B5EF4-FFF2-40B4-BE49-F238E27FC236}">
                <a16:creationId xmlns:a16="http://schemas.microsoft.com/office/drawing/2014/main" id="{A760C73D-1730-6598-BA77-6A0826CE1D3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76119" y="4900741"/>
            <a:ext cx="1080000" cy="1080000"/>
          </a:xfrm>
          <a:prstGeom prst="rect">
            <a:avLst/>
          </a:prstGeom>
        </p:spPr>
      </p:pic>
      <p:pic>
        <p:nvPicPr>
          <p:cNvPr id="38" name="Picture 37" descr="Text&#10;&#10;Description automatically generated with low confidence">
            <a:extLst>
              <a:ext uri="{FF2B5EF4-FFF2-40B4-BE49-F238E27FC236}">
                <a16:creationId xmlns:a16="http://schemas.microsoft.com/office/drawing/2014/main" id="{AFD132A6-8A70-C5A8-7973-F8712C081E9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892947" y="4900741"/>
            <a:ext cx="1080000" cy="1080000"/>
          </a:xfrm>
          <a:prstGeom prst="rect">
            <a:avLst/>
          </a:prstGeom>
        </p:spPr>
      </p:pic>
      <p:pic>
        <p:nvPicPr>
          <p:cNvPr id="40" name="Picture 39" descr="Icon&#10;&#10;Description automatically generated">
            <a:extLst>
              <a:ext uri="{FF2B5EF4-FFF2-40B4-BE49-F238E27FC236}">
                <a16:creationId xmlns:a16="http://schemas.microsoft.com/office/drawing/2014/main" id="{9300D466-A78F-C28F-0945-CD619E60823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21701" y="4883746"/>
            <a:ext cx="1080000" cy="1080000"/>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BFA5CB7C-B410-1249-985E-45B04C7A234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338529" y="5270500"/>
            <a:ext cx="1200537" cy="710241"/>
          </a:xfrm>
          <a:prstGeom prst="rect">
            <a:avLst/>
          </a:prstGeom>
        </p:spPr>
      </p:pic>
    </p:spTree>
    <p:extLst>
      <p:ext uri="{BB962C8B-B14F-4D97-AF65-F5344CB8AC3E}">
        <p14:creationId xmlns:p14="http://schemas.microsoft.com/office/powerpoint/2010/main" val="339893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54A8B2F9-DB68-DF5D-96B2-63ECEF94B1A4}"/>
              </a:ext>
            </a:extLst>
          </p:cNvPr>
          <p:cNvSpPr>
            <a:spLocks noGrp="1"/>
          </p:cNvSpPr>
          <p:nvPr>
            <p:ph type="title"/>
          </p:nvPr>
        </p:nvSpPr>
        <p:spPr/>
        <p:txBody>
          <a:bodyPr>
            <a:normAutofit fontScale="90000"/>
          </a:bodyPr>
          <a:lstStyle/>
          <a:p>
            <a:r>
              <a:rPr lang="da-DK" sz="2000" b="1" dirty="0">
                <a:solidFill>
                  <a:schemeClr val="accent1"/>
                </a:solidFill>
                <a:effectLst/>
                <a:latin typeface="Arial" panose="020B0604020202020204" pitchFamily="34" charset="0"/>
                <a:cs typeface="Arial" panose="020B0604020202020204" pitchFamily="34" charset="0"/>
              </a:rPr>
              <a:t>Mærker/certificeringer</a:t>
            </a:r>
            <a:endParaRPr lang="da-DK" dirty="0">
              <a:solidFill>
                <a:schemeClr val="accent1"/>
              </a:solidFill>
              <a:latin typeface="Arial" panose="020B0604020202020204" pitchFamily="34" charset="0"/>
              <a:cs typeface="Arial" panose="020B0604020202020204" pitchFamily="34" charset="0"/>
            </a:endParaRPr>
          </a:p>
        </p:txBody>
      </p:sp>
      <p:sp>
        <p:nvSpPr>
          <p:cNvPr id="19" name="Pladsholder til indhold 2">
            <a:extLst>
              <a:ext uri="{FF2B5EF4-FFF2-40B4-BE49-F238E27FC236}">
                <a16:creationId xmlns:a16="http://schemas.microsoft.com/office/drawing/2014/main" id="{816567E1-7731-97B4-2A8E-B59A860C6DDF}"/>
              </a:ext>
            </a:extLst>
          </p:cNvPr>
          <p:cNvSpPr>
            <a:spLocks noGrp="1"/>
          </p:cNvSpPr>
          <p:nvPr>
            <p:ph idx="1"/>
          </p:nvPr>
        </p:nvSpPr>
        <p:spPr>
          <a:xfrm>
            <a:off x="1260000" y="1587501"/>
            <a:ext cx="9725500" cy="1062566"/>
          </a:xfrm>
        </p:spPr>
        <p:txBody>
          <a:bodyPr>
            <a:normAutofit/>
          </a:bodyPr>
          <a:lstStyle/>
          <a:p>
            <a:pPr>
              <a:lnSpc>
                <a:spcPct val="120000"/>
              </a:lnSpc>
            </a:pPr>
            <a:r>
              <a:rPr lang="da-DK" sz="1000" dirty="0">
                <a:latin typeface="Arial" panose="020B0604020202020204" pitchFamily="34" charset="0"/>
                <a:cs typeface="Arial" panose="020B0604020202020204" pitchFamily="34" charset="0"/>
              </a:rPr>
              <a:t>Hvis din virksomhed arbejder med mærker og certificeringer, kan du kommunikere om det i dette afsnit. Du kan gøre brug af mærker, certificeringer, netværk eller lign. til at dokumentere dine produkters bæredygtighed overfor kunder, samarbejdspartnere og investorer. Der findes to officielle danske miljømærker -  EU-blomsten og Svanemærket. Derudover er der en række private og branchespecifikke mærker, certificeringer, netværk, alliancer og lign. Hvis dine produkter har Svanemærket, EU-blomsten eller et andet mærke, kan du bruge nedenstående beskrivelser som inspiration i din virksomheds ESG-opgørelse. Det er også en god idé at beskrive, hvad mærket fortæller om din virksomheds produkt, og hvorfor du har valgt det pågældende mærke. </a:t>
            </a:r>
            <a:r>
              <a:rPr lang="da-DK" sz="1000" dirty="0">
                <a:latin typeface="Arial" panose="020B0604020202020204" pitchFamily="34" charset="0"/>
                <a:cs typeface="Arial" panose="020B0604020202020204" pitchFamily="34" charset="0"/>
                <a:hlinkClick r:id="rId3"/>
              </a:rPr>
              <a:t>Læs mere om relevante certificeringsordninger i guiden her</a:t>
            </a:r>
            <a:r>
              <a:rPr lang="da-DK" sz="1000" dirty="0">
                <a:latin typeface="Arial" panose="020B0604020202020204" pitchFamily="34" charset="0"/>
                <a:cs typeface="Arial" panose="020B0604020202020204" pitchFamily="34" charset="0"/>
              </a:rPr>
              <a:t>.</a:t>
            </a:r>
          </a:p>
        </p:txBody>
      </p:sp>
      <p:sp>
        <p:nvSpPr>
          <p:cNvPr id="4" name="Pladsholder til slidenummer 3">
            <a:extLst>
              <a:ext uri="{FF2B5EF4-FFF2-40B4-BE49-F238E27FC236}">
                <a16:creationId xmlns:a16="http://schemas.microsoft.com/office/drawing/2014/main" id="{0DB65486-5237-031E-81BC-B8A14E597396}"/>
              </a:ext>
            </a:extLst>
          </p:cNvPr>
          <p:cNvSpPr>
            <a:spLocks noGrp="1"/>
          </p:cNvSpPr>
          <p:nvPr>
            <p:ph type="sldNum" sz="quarter" idx="13"/>
          </p:nvPr>
        </p:nvSpPr>
        <p:spPr/>
        <p:txBody>
          <a:bodyPr/>
          <a:lstStyle/>
          <a:p>
            <a:fld id="{5A0D23CF-C5A3-5445-819D-C647D180BB4B}" type="slidenum">
              <a:rPr lang="da-DK" smtClean="0"/>
              <a:pPr/>
              <a:t>22</a:t>
            </a:fld>
            <a:endParaRPr lang="da-DK"/>
          </a:p>
        </p:txBody>
      </p:sp>
      <p:sp>
        <p:nvSpPr>
          <p:cNvPr id="9" name="Pladsholder til tekst 8">
            <a:extLst>
              <a:ext uri="{FF2B5EF4-FFF2-40B4-BE49-F238E27FC236}">
                <a16:creationId xmlns:a16="http://schemas.microsoft.com/office/drawing/2014/main" id="{9E8D2465-A33C-4D94-7E59-DAA6FC4463DE}"/>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da-DK"/>
          </a:p>
        </p:txBody>
      </p:sp>
      <p:graphicFrame>
        <p:nvGraphicFramePr>
          <p:cNvPr id="5" name="Tabel 2">
            <a:extLst>
              <a:ext uri="{FF2B5EF4-FFF2-40B4-BE49-F238E27FC236}">
                <a16:creationId xmlns:a16="http://schemas.microsoft.com/office/drawing/2014/main" id="{A96E63E3-5BC3-B9AC-B561-F3D3CFC319EA}"/>
              </a:ext>
            </a:extLst>
          </p:cNvPr>
          <p:cNvGraphicFramePr>
            <a:graphicFrameLocks noGrp="1"/>
          </p:cNvGraphicFramePr>
          <p:nvPr>
            <p:extLst>
              <p:ext uri="{D42A27DB-BD31-4B8C-83A1-F6EECF244321}">
                <p14:modId xmlns:p14="http://schemas.microsoft.com/office/powerpoint/2010/main" val="3913417329"/>
              </p:ext>
            </p:extLst>
          </p:nvPr>
        </p:nvGraphicFramePr>
        <p:xfrm>
          <a:off x="1260001" y="3000507"/>
          <a:ext cx="9712800" cy="2724593"/>
        </p:xfrm>
        <a:graphic>
          <a:graphicData uri="http://schemas.openxmlformats.org/drawingml/2006/table">
            <a:tbl>
              <a:tblPr firstRow="1" bandRow="1">
                <a:tableStyleId>{5C22544A-7EE6-4342-B048-85BDC9FD1C3A}</a:tableStyleId>
              </a:tblPr>
              <a:tblGrid>
                <a:gridCol w="3237600">
                  <a:extLst>
                    <a:ext uri="{9D8B030D-6E8A-4147-A177-3AD203B41FA5}">
                      <a16:colId xmlns:a16="http://schemas.microsoft.com/office/drawing/2014/main" val="977650474"/>
                    </a:ext>
                  </a:extLst>
                </a:gridCol>
                <a:gridCol w="3237600">
                  <a:extLst>
                    <a:ext uri="{9D8B030D-6E8A-4147-A177-3AD203B41FA5}">
                      <a16:colId xmlns:a16="http://schemas.microsoft.com/office/drawing/2014/main" val="2325505502"/>
                    </a:ext>
                  </a:extLst>
                </a:gridCol>
                <a:gridCol w="3237600">
                  <a:extLst>
                    <a:ext uri="{9D8B030D-6E8A-4147-A177-3AD203B41FA5}">
                      <a16:colId xmlns:a16="http://schemas.microsoft.com/office/drawing/2014/main" val="2014990038"/>
                    </a:ext>
                  </a:extLst>
                </a:gridCol>
              </a:tblGrid>
              <a:tr h="263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i="0" kern="1200" spc="200" baseline="0" dirty="0">
                          <a:solidFill>
                            <a:schemeClr val="lt1"/>
                          </a:solidFill>
                          <a:effectLst/>
                          <a:latin typeface="Arial" panose="020B0604020202020204" pitchFamily="34" charset="0"/>
                          <a:ea typeface="+mn-ea"/>
                          <a:cs typeface="Arial" panose="020B0604020202020204" pitchFamily="34" charset="0"/>
                        </a:rPr>
                        <a:t>SVANEMÆRKET</a:t>
                      </a:r>
                      <a:endParaRPr lang="da-DK" sz="1000" b="1" i="0" spc="200" baseline="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i="0" kern="1200" spc="200" baseline="0">
                          <a:solidFill>
                            <a:schemeClr val="lt1"/>
                          </a:solidFill>
                          <a:effectLst/>
                          <a:latin typeface="Arial" panose="020B0604020202020204" pitchFamily="34" charset="0"/>
                          <a:ea typeface="+mn-ea"/>
                          <a:cs typeface="Arial" panose="020B0604020202020204" pitchFamily="34" charset="0"/>
                        </a:rPr>
                        <a:t>EU-BLOMSTEN</a:t>
                      </a:r>
                      <a:endParaRPr lang="da-DK" sz="1000" b="1" i="0" spc="200" baseline="0">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i="0" kern="1200" spc="200" baseline="0">
                          <a:solidFill>
                            <a:schemeClr val="lt1"/>
                          </a:solidFill>
                          <a:effectLst/>
                          <a:latin typeface="Arial" panose="020B0604020202020204" pitchFamily="34" charset="0"/>
                          <a:ea typeface="+mn-ea"/>
                          <a:cs typeface="Arial" panose="020B0604020202020204" pitchFamily="34" charset="0"/>
                        </a:rPr>
                        <a:t>EVT ANDRE MÆRKER/CERTIFICEINGER</a:t>
                      </a:r>
                      <a:endParaRPr lang="da-DK" sz="1000" b="1" i="0" spc="200" baseline="0">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47672910"/>
                  </a:ext>
                </a:extLst>
              </a:tr>
              <a:tr h="2328353">
                <a:tc>
                  <a:txBody>
                    <a:bodyPr/>
                    <a:lstStyle/>
                    <a:p>
                      <a:pPr>
                        <a:lnSpc>
                          <a:spcPct val="120000"/>
                        </a:lnSpc>
                      </a:pPr>
                      <a:r>
                        <a:rPr lang="da-DK" sz="1000" b="0" i="0" kern="1200" dirty="0">
                          <a:solidFill>
                            <a:schemeClr val="bg1"/>
                          </a:solidFill>
                          <a:effectLst/>
                          <a:latin typeface="Arial" panose="020B0604020202020204" pitchFamily="34" charset="0"/>
                          <a:ea typeface="+mn-ea"/>
                          <a:cs typeface="Arial" panose="020B0604020202020204" pitchFamily="34" charset="0"/>
                        </a:rPr>
                        <a:t>Svanemærket er det officielle nordiske miljømærke. I vores virksomheder er alle vores produkter/serviceydelser svanemærkede. Det er vigtigt for os at vores produkter er svanemærkede, da vi gerne vil vise vores kunder at de ved at købe vores produkter er med til at begrænse belastningen på miljø og klima</a:t>
                      </a:r>
                    </a:p>
                  </a:txBody>
                  <a:tcPr marL="180000" marR="180000" marT="108000" marB="180000">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nSpc>
                          <a:spcPct val="120000"/>
                        </a:lnSpc>
                      </a:pPr>
                      <a:r>
                        <a:rPr lang="da-DK" sz="1000" b="0" i="0" kern="1200" dirty="0">
                          <a:solidFill>
                            <a:schemeClr val="bg1"/>
                          </a:solidFill>
                          <a:effectLst/>
                          <a:latin typeface="Arial" panose="020B0604020202020204" pitchFamily="34" charset="0"/>
                          <a:ea typeface="+mn-ea"/>
                          <a:cs typeface="Arial" panose="020B0604020202020204" pitchFamily="34" charset="0"/>
                        </a:rPr>
                        <a:t>EU-blomsten er det officielle europæiske miljømærke. I vores virksomhed har alle vores produkter EU-blomsten. Det er vigtigt for os at vores produkter har EU-blomsten, da vi gerne vil vise vores kunder at de ved at købe vores produkter er med til at begrænse belastningen på miljø og klima</a:t>
                      </a:r>
                    </a:p>
                    <a:p>
                      <a:pPr>
                        <a:lnSpc>
                          <a:spcPct val="120000"/>
                        </a:lnSpc>
                      </a:pPr>
                      <a:endParaRPr lang="da-DK" sz="1000" b="0" i="0" dirty="0">
                        <a:solidFill>
                          <a:schemeClr val="bg1"/>
                        </a:solidFill>
                        <a:latin typeface="Arial" panose="020B0604020202020204" pitchFamily="34" charset="0"/>
                        <a:cs typeface="Arial" panose="020B0604020202020204" pitchFamily="34" charset="0"/>
                      </a:endParaRPr>
                    </a:p>
                  </a:txBody>
                  <a:tcPr marL="180000" marR="180000" marT="108000" marB="18000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nSpc>
                          <a:spcPct val="120000"/>
                        </a:lnSpc>
                      </a:pPr>
                      <a:r>
                        <a:rPr lang="da-DK" sz="1000" b="0" i="0" kern="1200" dirty="0">
                          <a:solidFill>
                            <a:schemeClr val="bg1"/>
                          </a:solidFill>
                          <a:effectLst/>
                          <a:latin typeface="Arial" panose="020B0604020202020204" pitchFamily="34" charset="0"/>
                          <a:ea typeface="+mn-ea"/>
                          <a:cs typeface="Arial" panose="020B0604020202020204" pitchFamily="34" charset="0"/>
                        </a:rPr>
                        <a:t>Her kan du beskrive mærket og hvorfor din virksomhed har valgt det pågældende mærke, certificering eller netværk. </a:t>
                      </a:r>
                    </a:p>
                    <a:p>
                      <a:pPr>
                        <a:lnSpc>
                          <a:spcPct val="120000"/>
                        </a:lnSpc>
                      </a:pPr>
                      <a:endParaRPr lang="da-DK" sz="1000" b="0" i="0" dirty="0">
                        <a:solidFill>
                          <a:schemeClr val="bg1"/>
                        </a:solidFill>
                        <a:latin typeface="Arial" panose="020B0604020202020204" pitchFamily="34" charset="0"/>
                        <a:cs typeface="Arial" panose="020B0604020202020204" pitchFamily="34" charset="0"/>
                      </a:endParaRPr>
                    </a:p>
                  </a:txBody>
                  <a:tcPr marL="180000" marR="180000" marT="108000" marB="180000">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05031954"/>
                  </a:ext>
                </a:extLst>
              </a:tr>
            </a:tbl>
          </a:graphicData>
        </a:graphic>
      </p:graphicFrame>
    </p:spTree>
    <p:extLst>
      <p:ext uri="{BB962C8B-B14F-4D97-AF65-F5344CB8AC3E}">
        <p14:creationId xmlns:p14="http://schemas.microsoft.com/office/powerpoint/2010/main" val="110703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117"/>
            <a:ext cx="12192000" cy="7120500"/>
          </a:xfrm>
          <a:prstGeom prst="rect">
            <a:avLst/>
          </a:prstGeom>
        </p:spPr>
      </p:pic>
      <p:pic>
        <p:nvPicPr>
          <p:cNvPr id="8" name="Picture 3" descr="Shape, rectangle, square&#10;&#10;Description automatically generated">
            <a:extLst>
              <a:ext uri="{FF2B5EF4-FFF2-40B4-BE49-F238E27FC236}">
                <a16:creationId xmlns:a16="http://schemas.microsoft.com/office/drawing/2014/main" id="{4C6916AA-B5B6-0494-08D7-251EB1074C99}"/>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9939" y="-5505"/>
            <a:ext cx="12201939" cy="7120500"/>
          </a:xfrm>
          <a:prstGeom prst="rect">
            <a:avLst/>
          </a:prstGeom>
          <a:solidFill>
            <a:schemeClr val="accent1">
              <a:alpha val="20000"/>
            </a:schemeClr>
          </a:solidFill>
          <a:ln>
            <a:solidFill>
              <a:schemeClr val="accent1">
                <a:alpha val="20000"/>
              </a:schemeClr>
            </a:solidFill>
          </a:ln>
        </p:spPr>
      </p:pic>
      <p:sp>
        <p:nvSpPr>
          <p:cNvPr id="6" name="Rektangel 5">
            <a:extLst>
              <a:ext uri="{FF2B5EF4-FFF2-40B4-BE49-F238E27FC236}">
                <a16:creationId xmlns:a16="http://schemas.microsoft.com/office/drawing/2014/main" id="{28091C5A-9CA8-02FB-A5FA-E5C7300E7B94}"/>
              </a:ext>
              <a:ext uri="{C183D7F6-B498-43B3-948B-1728B52AA6E4}">
                <adec:decorative xmlns:adec="http://schemas.microsoft.com/office/drawing/2017/decorative" val="1"/>
              </a:ext>
            </a:extLst>
          </p:cNvPr>
          <p:cNvSpPr/>
          <p:nvPr/>
        </p:nvSpPr>
        <p:spPr>
          <a:xfrm>
            <a:off x="871268" y="828136"/>
            <a:ext cx="4297080" cy="1958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endParaRPr>
          </a:p>
        </p:txBody>
      </p:sp>
      <p:sp>
        <p:nvSpPr>
          <p:cNvPr id="2" name="Titel 1">
            <a:extLst>
              <a:ext uri="{FF2B5EF4-FFF2-40B4-BE49-F238E27FC236}">
                <a16:creationId xmlns:a16="http://schemas.microsoft.com/office/drawing/2014/main" id="{D89DC83C-3F0D-FBD3-DD9E-8F8F9D4296AA}"/>
              </a:ext>
            </a:extLst>
          </p:cNvPr>
          <p:cNvSpPr>
            <a:spLocks noGrp="1"/>
          </p:cNvSpPr>
          <p:nvPr>
            <p:ph type="title"/>
          </p:nvPr>
        </p:nvSpPr>
        <p:spPr/>
        <p:txBody>
          <a:bodyPr>
            <a:normAutofit fontScale="90000"/>
          </a:bodyPr>
          <a:lstStyle/>
          <a:p>
            <a:r>
              <a:rPr lang="da-DK" dirty="0">
                <a:latin typeface="Arial" panose="020B0604020202020204" pitchFamily="34" charset="0"/>
                <a:cs typeface="Arial" panose="020B0604020202020204" pitchFamily="34" charset="0"/>
              </a:rPr>
              <a:t>Tak for at læse med</a:t>
            </a:r>
          </a:p>
        </p:txBody>
      </p:sp>
      <p:sp>
        <p:nvSpPr>
          <p:cNvPr id="3" name="Pladsholder til indhold 2">
            <a:extLst>
              <a:ext uri="{FF2B5EF4-FFF2-40B4-BE49-F238E27FC236}">
                <a16:creationId xmlns:a16="http://schemas.microsoft.com/office/drawing/2014/main" id="{237B3177-8AE4-2BCB-D392-E3B969EBBB7B}"/>
              </a:ext>
              <a:ext uri="{C183D7F6-B498-43B3-948B-1728B52AA6E4}">
                <adec:decorative xmlns:adec="http://schemas.microsoft.com/office/drawing/2017/decorative" val="0"/>
              </a:ext>
            </a:extLst>
          </p:cNvPr>
          <p:cNvSpPr>
            <a:spLocks noGrp="1"/>
          </p:cNvSpPr>
          <p:nvPr>
            <p:ph idx="1"/>
          </p:nvPr>
        </p:nvSpPr>
        <p:spPr/>
        <p:txBody>
          <a:bodyPr/>
          <a:lstStyle/>
          <a:p>
            <a:pPr>
              <a:lnSpc>
                <a:spcPct val="100000"/>
              </a:lnSpc>
              <a:spcBef>
                <a:spcPts val="200"/>
              </a:spcBef>
            </a:pPr>
            <a:r>
              <a:rPr lang="da-DK" sz="1100" dirty="0">
                <a:solidFill>
                  <a:srgbClr val="88BBC6"/>
                </a:solidFill>
                <a:effectLst/>
                <a:latin typeface="Arial" panose="020B0604020202020204" pitchFamily="34" charset="0"/>
                <a:cs typeface="Arial" panose="020B0604020202020204" pitchFamily="34" charset="0"/>
              </a:rPr>
              <a:t>[Indsæt informationer om din virksomhed, fx:]</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Navn </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CVR-nummer</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Adresse </a:t>
            </a:r>
          </a:p>
          <a:p>
            <a:pPr>
              <a:lnSpc>
                <a:spcPct val="100000"/>
              </a:lnSpc>
              <a:spcBef>
                <a:spcPts val="200"/>
              </a:spcBef>
            </a:pPr>
            <a:r>
              <a:rPr lang="da-DK" sz="1100" dirty="0">
                <a:solidFill>
                  <a:srgbClr val="FFFFFF"/>
                </a:solidFill>
                <a:effectLst/>
                <a:latin typeface="Arial" panose="020B0604020202020204" pitchFamily="34" charset="0"/>
                <a:cs typeface="Arial" panose="020B0604020202020204" pitchFamily="34" charset="0"/>
              </a:rPr>
              <a:t>Kontaktoplysninger</a:t>
            </a:r>
            <a:endParaRPr lang="da-DK"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2"/>
          </p:nvPr>
        </p:nvSpPr>
        <p:spPr/>
        <p:txBody>
          <a:bodyPr/>
          <a:lstStyle/>
          <a:p>
            <a:fld id="{5A0D23CF-C5A3-5445-819D-C647D180BB4B}" type="slidenum">
              <a:rPr lang="da-DK" smtClean="0"/>
              <a:pPr/>
              <a:t>23</a:t>
            </a:fld>
            <a:endParaRPr lang="da-DK"/>
          </a:p>
        </p:txBody>
      </p:sp>
      <p:sp>
        <p:nvSpPr>
          <p:cNvPr id="5" name="Pladsholder til tekst 4">
            <a:extLst>
              <a:ext uri="{FF2B5EF4-FFF2-40B4-BE49-F238E27FC236}">
                <a16:creationId xmlns:a16="http://schemas.microsoft.com/office/drawing/2014/main" id="{E2142E80-636C-35DF-F501-482C936F8876}"/>
              </a:ext>
              <a:ext uri="{C183D7F6-B498-43B3-948B-1728B52AA6E4}">
                <adec:decorative xmlns:adec="http://schemas.microsoft.com/office/drawing/2017/decorative" val="1"/>
              </a:ext>
            </a:extLst>
          </p:cNvPr>
          <p:cNvSpPr>
            <a:spLocks noGrp="1"/>
          </p:cNvSpPr>
          <p:nvPr>
            <p:ph type="body" sz="quarter" idx="13"/>
          </p:nvPr>
        </p:nvSpPr>
        <p:spPr/>
        <p:txBody>
          <a:bodyPr>
            <a:normAutofit fontScale="70000" lnSpcReduction="20000"/>
          </a:bodyPr>
          <a:lstStyle/>
          <a:p>
            <a:endParaRPr lang="da-DK">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02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CDAA5-8445-D23D-C433-8331E0FF234D}"/>
              </a:ext>
            </a:extLst>
          </p:cNvPr>
          <p:cNvSpPr>
            <a:spLocks noGrp="1"/>
          </p:cNvSpPr>
          <p:nvPr>
            <p:ph type="title"/>
          </p:nvPr>
        </p:nvSpPr>
        <p:spPr>
          <a:xfrm>
            <a:off x="1062405" y="1127623"/>
            <a:ext cx="5975126" cy="315912"/>
          </a:xfrm>
        </p:spPr>
        <p:txBody>
          <a:bodyPr>
            <a:normAutofit fontScale="90000"/>
          </a:bodyPr>
          <a:lstStyle/>
          <a:p>
            <a:r>
              <a:rPr lang="da-DK" sz="2000" dirty="0">
                <a:solidFill>
                  <a:schemeClr val="accent1"/>
                </a:solidFill>
                <a:effectLst/>
                <a:latin typeface="Arial" panose="020B0604020202020204" pitchFamily="34" charset="0"/>
                <a:cs typeface="Arial" panose="020B0604020202020204" pitchFamily="34" charset="0"/>
              </a:rPr>
              <a:t>Indholdsfortegnelse</a:t>
            </a:r>
            <a:endParaRPr lang="da-DK" dirty="0">
              <a:solidFill>
                <a:schemeClr val="accent1"/>
              </a:solidFill>
              <a:latin typeface="Arial" panose="020B0604020202020204" pitchFamily="34" charset="0"/>
              <a:cs typeface="Arial" panose="020B0604020202020204" pitchFamily="34" charset="0"/>
            </a:endParaRPr>
          </a:p>
        </p:txBody>
      </p:sp>
      <p:pic>
        <p:nvPicPr>
          <p:cNvPr id="12" name="Picture Placeholder 11">
            <a:extLst>
              <a:ext uri="{FF2B5EF4-FFF2-40B4-BE49-F238E27FC236}">
                <a16:creationId xmlns:a16="http://schemas.microsoft.com/office/drawing/2014/main" id="{72D96F4F-C278-8C99-344F-6920D35A312C}"/>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Pladsholder til slidenummer 2">
            <a:extLst>
              <a:ext uri="{FF2B5EF4-FFF2-40B4-BE49-F238E27FC236}">
                <a16:creationId xmlns:a16="http://schemas.microsoft.com/office/drawing/2014/main" id="{F939986D-D901-9A38-87CA-07C66B4278B5}"/>
              </a:ext>
              <a:ext uri="{C183D7F6-B498-43B3-948B-1728B52AA6E4}">
                <adec:decorative xmlns:adec="http://schemas.microsoft.com/office/drawing/2017/decorative" val="1"/>
              </a:ext>
            </a:extLst>
          </p:cNvPr>
          <p:cNvSpPr>
            <a:spLocks noGrp="1"/>
          </p:cNvSpPr>
          <p:nvPr>
            <p:ph type="sldNum" sz="quarter" idx="15"/>
          </p:nvPr>
        </p:nvSpPr>
        <p:spPr/>
        <p:txBody>
          <a:bodyPr/>
          <a:lstStyle/>
          <a:p>
            <a:fld id="{5A0D23CF-C5A3-5445-819D-C647D180BB4B}" type="slidenum">
              <a:rPr lang="da-DK" smtClean="0"/>
              <a:pPr/>
              <a:t>3</a:t>
            </a:fld>
            <a:endParaRPr lang="da-DK" dirty="0"/>
          </a:p>
        </p:txBody>
      </p:sp>
      <p:sp>
        <p:nvSpPr>
          <p:cNvPr id="6" name="Pladsholder til tekst 5">
            <a:extLst>
              <a:ext uri="{FF2B5EF4-FFF2-40B4-BE49-F238E27FC236}">
                <a16:creationId xmlns:a16="http://schemas.microsoft.com/office/drawing/2014/main" id="{3E651C65-7F3A-86E7-6A23-15511A63EE1E}"/>
              </a:ext>
              <a:ext uri="{C183D7F6-B498-43B3-948B-1728B52AA6E4}">
                <adec:decorative xmlns:adec="http://schemas.microsoft.com/office/drawing/2017/decorative" val="1"/>
              </a:ext>
            </a:extLst>
          </p:cNvPr>
          <p:cNvSpPr>
            <a:spLocks noGrp="1"/>
          </p:cNvSpPr>
          <p:nvPr>
            <p:ph type="body" sz="quarter" idx="13"/>
          </p:nvPr>
        </p:nvSpPr>
        <p:spPr/>
        <p:txBody>
          <a:bodyPr>
            <a:normAutofit fontScale="70000" lnSpcReduction="20000"/>
          </a:bodyPr>
          <a:lstStyle/>
          <a:p>
            <a:endParaRPr lang="da-DK" dirty="0">
              <a:solidFill>
                <a:schemeClr val="accent2"/>
              </a:solidFill>
              <a:latin typeface="Arial" panose="020B0604020202020204" pitchFamily="34" charset="0"/>
              <a:cs typeface="Arial" panose="020B0604020202020204" pitchFamily="34" charset="0"/>
            </a:endParaRPr>
          </a:p>
        </p:txBody>
      </p:sp>
      <p:pic>
        <p:nvPicPr>
          <p:cNvPr id="4" name="Picture 3" descr="Shape, rectangle, square&#10;&#10;Description automatically generated">
            <a:extLst>
              <a:ext uri="{FF2B5EF4-FFF2-40B4-BE49-F238E27FC236}">
                <a16:creationId xmlns:a16="http://schemas.microsoft.com/office/drawing/2014/main" id="{BF4161A6-245D-07B3-0043-0B1B0DB776C6}"/>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7967662" y="0"/>
            <a:ext cx="4228801" cy="6858000"/>
          </a:xfrm>
          <a:prstGeom prst="rect">
            <a:avLst/>
          </a:prstGeom>
          <a:solidFill>
            <a:schemeClr val="accent1">
              <a:alpha val="20000"/>
            </a:schemeClr>
          </a:solidFill>
          <a:ln>
            <a:solidFill>
              <a:schemeClr val="accent1">
                <a:alpha val="20000"/>
              </a:schemeClr>
            </a:solidFill>
          </a:ln>
        </p:spPr>
      </p:pic>
      <p:sp>
        <p:nvSpPr>
          <p:cNvPr id="5" name="Tekstfelt 4">
            <a:extLst>
              <a:ext uri="{FF2B5EF4-FFF2-40B4-BE49-F238E27FC236}">
                <a16:creationId xmlns:a16="http://schemas.microsoft.com/office/drawing/2014/main" id="{A1F4D4BF-4AC2-2038-3C28-69D31AC2A443}"/>
              </a:ext>
            </a:extLst>
          </p:cNvPr>
          <p:cNvSpPr txBox="1"/>
          <p:nvPr/>
        </p:nvSpPr>
        <p:spPr>
          <a:xfrm>
            <a:off x="1171734" y="1518014"/>
            <a:ext cx="6333984" cy="4302716"/>
          </a:xfrm>
          <a:prstGeom prst="rect">
            <a:avLst/>
          </a:prstGeom>
          <a:noFill/>
        </p:spPr>
        <p:txBody>
          <a:bodyPr wrap="square" lIns="0" tIns="45720" rIns="91440" bIns="45720" anchor="t">
            <a:spAutoFit/>
          </a:bodyPr>
          <a:lstStyle/>
          <a:p>
            <a:pPr>
              <a:lnSpc>
                <a:spcPct val="120000"/>
              </a:lnSpc>
            </a:pPr>
            <a:endParaRPr lang="da-DK" sz="1100" dirty="0">
              <a:effectLst/>
              <a:latin typeface="IBM Plex Sans" panose="020B0503050203000203" pitchFamily="34" charset="0"/>
            </a:endParaRPr>
          </a:p>
          <a:p>
            <a:pPr>
              <a:lnSpc>
                <a:spcPct val="120000"/>
              </a:lnSpc>
            </a:pPr>
            <a:r>
              <a:rPr lang="da-DK" sz="1100" dirty="0">
                <a:solidFill>
                  <a:schemeClr val="accent1"/>
                </a:solidFill>
                <a:latin typeface="Arial" panose="020B0604020202020204" pitchFamily="34" charset="0"/>
                <a:cs typeface="Arial" panose="020B0604020202020204" pitchFamily="34" charset="0"/>
              </a:rPr>
              <a:t>Fakta om virksomheden			</a:t>
            </a:r>
            <a:r>
              <a:rPr lang="da-DK" sz="1100" dirty="0">
                <a:solidFill>
                  <a:schemeClr val="accent1"/>
                </a:solidFill>
                <a:effectLst/>
                <a:latin typeface="Arial" panose="020B0604020202020204" pitchFamily="34" charset="0"/>
                <a:cs typeface="Arial" panose="020B0604020202020204" pitchFamily="34" charset="0"/>
              </a:rPr>
              <a:t>side 4</a:t>
            </a:r>
            <a:endParaRPr lang="da-DK" sz="1100" dirty="0">
              <a:solidFill>
                <a:schemeClr val="accent1"/>
              </a:solidFill>
              <a:latin typeface="Arial" panose="020B0604020202020204" pitchFamily="34" charset="0"/>
              <a:cs typeface="Arial" panose="020B0604020202020204" pitchFamily="34" charset="0"/>
            </a:endParaRPr>
          </a:p>
          <a:p>
            <a:pPr>
              <a:lnSpc>
                <a:spcPct val="120000"/>
              </a:lnSpc>
            </a:pPr>
            <a:endParaRPr lang="da-DK" sz="1100" b="1" dirty="0">
              <a:solidFill>
                <a:schemeClr val="tx2"/>
              </a:solidFill>
              <a:latin typeface="Arial" panose="020B0604020202020204" pitchFamily="34" charset="0"/>
              <a:cs typeface="Arial" panose="020B0604020202020204" pitchFamily="34" charset="0"/>
            </a:endParaRPr>
          </a:p>
          <a:p>
            <a:pPr>
              <a:lnSpc>
                <a:spcPct val="120000"/>
              </a:lnSpc>
            </a:pPr>
            <a:r>
              <a:rPr lang="da-DK" sz="1100" b="1" dirty="0">
                <a:solidFill>
                  <a:schemeClr val="tx2"/>
                </a:solidFill>
                <a:latin typeface="Arial" panose="020B0604020202020204" pitchFamily="34" charset="0"/>
                <a:cs typeface="Arial" panose="020B0604020202020204" pitchFamily="34" charset="0"/>
              </a:rPr>
              <a:t>Bæredygtighedspolitik</a:t>
            </a:r>
            <a:endParaRPr lang="da-DK" sz="1100" b="1" dirty="0">
              <a:solidFill>
                <a:srgbClr val="1B4529"/>
              </a:solidFill>
              <a:latin typeface="Arial" panose="020B0604020202020204" pitchFamily="34" charset="0"/>
              <a:cs typeface="Arial" panose="020B0604020202020204" pitchFamily="34" charset="0"/>
            </a:endParaRPr>
          </a:p>
          <a:p>
            <a:pPr>
              <a:lnSpc>
                <a:spcPct val="120000"/>
              </a:lnSpc>
            </a:pPr>
            <a:r>
              <a:rPr lang="da-DK" sz="1100" dirty="0">
                <a:solidFill>
                  <a:schemeClr val="accent1"/>
                </a:solidFill>
                <a:latin typeface="Arial" panose="020B0604020202020204" pitchFamily="34" charset="0"/>
                <a:cs typeface="Arial" panose="020B0604020202020204" pitchFamily="34" charset="0"/>
              </a:rPr>
              <a:t>Forord</a:t>
            </a:r>
            <a:r>
              <a:rPr lang="da-DK" sz="1100" dirty="0">
                <a:solidFill>
                  <a:schemeClr val="accent1"/>
                </a:solidFill>
                <a:effectLst/>
                <a:latin typeface="Arial" panose="020B0604020202020204" pitchFamily="34" charset="0"/>
                <a:cs typeface="Arial" panose="020B0604020202020204" pitchFamily="34" charset="0"/>
              </a:rPr>
              <a:t>				side 5	</a:t>
            </a:r>
          </a:p>
          <a:p>
            <a:pPr>
              <a:lnSpc>
                <a:spcPct val="120000"/>
              </a:lnSpc>
            </a:pPr>
            <a:r>
              <a:rPr lang="da-DK" sz="1100" dirty="0">
                <a:solidFill>
                  <a:schemeClr val="accent1"/>
                </a:solidFill>
                <a:effectLst/>
                <a:latin typeface="Arial" panose="020B0604020202020204" pitchFamily="34" charset="0"/>
                <a:cs typeface="Arial" panose="020B0604020202020204" pitchFamily="34" charset="0"/>
              </a:rPr>
              <a:t>Indsatsområder			side 6</a:t>
            </a:r>
          </a:p>
          <a:p>
            <a:pPr>
              <a:lnSpc>
                <a:spcPct val="120000"/>
              </a:lnSpc>
            </a:pPr>
            <a:r>
              <a:rPr lang="da-DK" sz="1100" dirty="0">
                <a:solidFill>
                  <a:schemeClr val="accent1"/>
                </a:solidFill>
                <a:latin typeface="Arial" panose="020B0604020202020204" pitchFamily="34" charset="0"/>
                <a:cs typeface="Arial" panose="020B0604020202020204" pitchFamily="34" charset="0"/>
              </a:rPr>
              <a:t>Væsentlighedsvurdering *			side 7 </a:t>
            </a:r>
            <a:r>
              <a:rPr lang="da-DK" sz="1100" dirty="0">
                <a:solidFill>
                  <a:srgbClr val="1B4529"/>
                </a:solidFill>
                <a:latin typeface="Arial" panose="020B0604020202020204" pitchFamily="34" charset="0"/>
                <a:cs typeface="Arial" panose="020B0604020202020204" pitchFamily="34" charset="0"/>
              </a:rPr>
              <a:t>                                                  </a:t>
            </a:r>
            <a:endParaRPr lang="da-DK" sz="1100" dirty="0">
              <a:solidFill>
                <a:srgbClr val="1B4529"/>
              </a:solidFill>
              <a:effectLst/>
              <a:latin typeface="Arial" panose="020B0604020202020204" pitchFamily="34" charset="0"/>
              <a:cs typeface="Arial" panose="020B0604020202020204" pitchFamily="34" charset="0"/>
            </a:endParaRPr>
          </a:p>
          <a:p>
            <a:pPr>
              <a:lnSpc>
                <a:spcPct val="120000"/>
              </a:lnSpc>
            </a:pPr>
            <a:endParaRPr lang="da-DK" sz="1100" dirty="0">
              <a:solidFill>
                <a:srgbClr val="1B4529"/>
              </a:solidFill>
              <a:latin typeface="Arial" panose="020B0604020202020204" pitchFamily="34" charset="0"/>
              <a:cs typeface="Arial" panose="020B0604020202020204" pitchFamily="34" charset="0"/>
            </a:endParaRPr>
          </a:p>
          <a:p>
            <a:pPr>
              <a:lnSpc>
                <a:spcPct val="120000"/>
              </a:lnSpc>
            </a:pPr>
            <a:r>
              <a:rPr lang="da-DK" sz="1100" b="1" dirty="0">
                <a:solidFill>
                  <a:schemeClr val="tx2"/>
                </a:solidFill>
                <a:latin typeface="Arial" panose="020B0604020202020204" pitchFamily="34" charset="0"/>
                <a:cs typeface="Arial" panose="020B0604020202020204" pitchFamily="34" charset="0"/>
              </a:rPr>
              <a:t>ESG-rapport</a:t>
            </a:r>
          </a:p>
          <a:p>
            <a:pPr>
              <a:lnSpc>
                <a:spcPct val="120000"/>
              </a:lnSpc>
            </a:pPr>
            <a:r>
              <a:rPr lang="da-DK" sz="1100" dirty="0">
                <a:solidFill>
                  <a:schemeClr val="accent1"/>
                </a:solidFill>
                <a:latin typeface="Arial" panose="020B0604020202020204" pitchFamily="34" charset="0"/>
                <a:cs typeface="Arial" panose="020B0604020202020204" pitchFamily="34" charset="0"/>
              </a:rPr>
              <a:t>ESG-opgørelse 			side 8</a:t>
            </a:r>
          </a:p>
          <a:p>
            <a:pPr>
              <a:lnSpc>
                <a:spcPct val="120000"/>
              </a:lnSpc>
            </a:pPr>
            <a:r>
              <a:rPr lang="da-DK" sz="1100" dirty="0">
                <a:solidFill>
                  <a:schemeClr val="accent1"/>
                </a:solidFill>
                <a:latin typeface="Arial" panose="020B0604020202020204" pitchFamily="34" charset="0"/>
                <a:cs typeface="Arial" panose="020B0604020202020204" pitchFamily="34" charset="0"/>
              </a:rPr>
              <a:t>E				side 9</a:t>
            </a:r>
          </a:p>
          <a:p>
            <a:pPr>
              <a:lnSpc>
                <a:spcPct val="120000"/>
              </a:lnSpc>
            </a:pPr>
            <a:r>
              <a:rPr lang="da-DK" sz="1100" dirty="0">
                <a:solidFill>
                  <a:schemeClr val="accent1"/>
                </a:solidFill>
                <a:latin typeface="Arial" panose="020B0604020202020204" pitchFamily="34" charset="0"/>
                <a:cs typeface="Arial" panose="020B0604020202020204" pitchFamily="34" charset="0"/>
              </a:rPr>
              <a:t>S				side 10</a:t>
            </a:r>
          </a:p>
          <a:p>
            <a:pPr>
              <a:lnSpc>
                <a:spcPct val="120000"/>
              </a:lnSpc>
            </a:pPr>
            <a:r>
              <a:rPr lang="da-DK" sz="1100" dirty="0">
                <a:solidFill>
                  <a:schemeClr val="accent1"/>
                </a:solidFill>
                <a:latin typeface="Arial" panose="020B0604020202020204" pitchFamily="34" charset="0"/>
                <a:cs typeface="Arial" panose="020B0604020202020204" pitchFamily="34" charset="0"/>
              </a:rPr>
              <a:t>G				side 11</a:t>
            </a:r>
          </a:p>
          <a:p>
            <a:pPr>
              <a:lnSpc>
                <a:spcPct val="120000"/>
              </a:lnSpc>
            </a:pPr>
            <a:r>
              <a:rPr lang="da-DK" sz="1100" dirty="0">
                <a:solidFill>
                  <a:schemeClr val="accent1"/>
                </a:solidFill>
                <a:latin typeface="Arial" panose="020B0604020202020204" pitchFamily="34" charset="0"/>
                <a:cs typeface="Arial" panose="020B0604020202020204" pitchFamily="34" charset="0"/>
              </a:rPr>
              <a:t>Opgørelsespraksis			side 15</a:t>
            </a:r>
          </a:p>
          <a:p>
            <a:pPr>
              <a:lnSpc>
                <a:spcPct val="120000"/>
              </a:lnSpc>
            </a:pPr>
            <a:endParaRPr lang="da-DK" sz="1000" dirty="0">
              <a:solidFill>
                <a:schemeClr val="tx2"/>
              </a:solidFill>
              <a:latin typeface="Arial" panose="020B0604020202020204" pitchFamily="34" charset="0"/>
              <a:cs typeface="Arial" panose="020B0604020202020204" pitchFamily="34" charset="0"/>
            </a:endParaRPr>
          </a:p>
          <a:p>
            <a:pPr>
              <a:lnSpc>
                <a:spcPct val="120000"/>
              </a:lnSpc>
            </a:pPr>
            <a:r>
              <a:rPr lang="da-DK" sz="1100" b="1" dirty="0">
                <a:solidFill>
                  <a:schemeClr val="tx2"/>
                </a:solidFill>
                <a:latin typeface="Arial" panose="020B0604020202020204" pitchFamily="34" charset="0"/>
                <a:cs typeface="Arial" panose="020B0604020202020204" pitchFamily="34" charset="0"/>
              </a:rPr>
              <a:t>Yderligere bilag</a:t>
            </a:r>
          </a:p>
          <a:p>
            <a:pPr>
              <a:lnSpc>
                <a:spcPct val="120000"/>
              </a:lnSpc>
            </a:pPr>
            <a:r>
              <a:rPr lang="da-DK" sz="1100" dirty="0">
                <a:solidFill>
                  <a:schemeClr val="accent1"/>
                </a:solidFill>
                <a:latin typeface="Arial" panose="020B0604020202020204" pitchFamily="34" charset="0"/>
                <a:cs typeface="Arial" panose="020B0604020202020204" pitchFamily="34" charset="0"/>
              </a:rPr>
              <a:t>Due diligence for bæredygtighed  *                                        side 18</a:t>
            </a:r>
          </a:p>
          <a:p>
            <a:pPr>
              <a:lnSpc>
                <a:spcPct val="120000"/>
              </a:lnSpc>
            </a:pPr>
            <a:r>
              <a:rPr lang="da-DK" sz="1100" dirty="0">
                <a:solidFill>
                  <a:schemeClr val="accent1"/>
                </a:solidFill>
                <a:latin typeface="Arial" panose="020B0604020202020204" pitchFamily="34" charset="0"/>
                <a:cs typeface="Arial" panose="020B0604020202020204" pitchFamily="34" charset="0"/>
              </a:rPr>
              <a:t>Virksomhedens arbejde med FN's Verdensmål</a:t>
            </a:r>
            <a:r>
              <a:rPr lang="en-US" sz="1100" dirty="0">
                <a:solidFill>
                  <a:schemeClr val="accent1"/>
                </a:solidFill>
                <a:latin typeface="Arial" panose="020B0604020202020204" pitchFamily="34" charset="0"/>
                <a:cs typeface="Arial" panose="020B0604020202020204" pitchFamily="34" charset="0"/>
              </a:rPr>
              <a:t>​                    </a:t>
            </a:r>
            <a:r>
              <a:rPr lang="en-US" sz="900" dirty="0">
                <a:solidFill>
                  <a:schemeClr val="accent1"/>
                </a:solidFill>
                <a:latin typeface="Arial" panose="020B0604020202020204" pitchFamily="34" charset="0"/>
                <a:cs typeface="Arial" panose="020B0604020202020204" pitchFamily="34" charset="0"/>
              </a:rPr>
              <a:t> </a:t>
            </a:r>
            <a:r>
              <a:rPr lang="en-US" sz="1100" dirty="0">
                <a:solidFill>
                  <a:schemeClr val="accent1"/>
                </a:solidFill>
                <a:latin typeface="Arial" panose="020B0604020202020204" pitchFamily="34" charset="0"/>
                <a:cs typeface="Arial" panose="020B0604020202020204" pitchFamily="34" charset="0"/>
              </a:rPr>
              <a:t>side 19</a:t>
            </a:r>
            <a:endParaRPr lang="da-DK" sz="1100" dirty="0">
              <a:solidFill>
                <a:schemeClr val="accent1"/>
              </a:solidFill>
              <a:latin typeface="Arial" panose="020B0604020202020204" pitchFamily="34" charset="0"/>
              <a:cs typeface="Arial" panose="020B0604020202020204" pitchFamily="34" charset="0"/>
            </a:endParaRPr>
          </a:p>
          <a:p>
            <a:pPr>
              <a:lnSpc>
                <a:spcPct val="120000"/>
              </a:lnSpc>
            </a:pPr>
            <a:r>
              <a:rPr lang="da-DK" sz="1100" dirty="0">
                <a:solidFill>
                  <a:schemeClr val="accent1"/>
                </a:solidFill>
                <a:latin typeface="Arial" panose="020B0604020202020204" pitchFamily="34" charset="0"/>
                <a:cs typeface="Arial" panose="020B0604020202020204" pitchFamily="34" charset="0"/>
              </a:rPr>
              <a:t>Mærker, certificeringer og andre forpligtelser</a:t>
            </a:r>
            <a:r>
              <a:rPr lang="da-DK" sz="1100" dirty="0">
                <a:solidFill>
                  <a:schemeClr val="accent1"/>
                </a:solidFill>
                <a:effectLst/>
                <a:latin typeface="Arial" panose="020B0604020202020204" pitchFamily="34" charset="0"/>
                <a:cs typeface="Arial" panose="020B0604020202020204" pitchFamily="34" charset="0"/>
              </a:rPr>
              <a:t>	</a:t>
            </a:r>
            <a:r>
              <a:rPr lang="da-DK" sz="800" dirty="0">
                <a:solidFill>
                  <a:schemeClr val="accent1"/>
                </a:solidFill>
                <a:latin typeface="Arial" panose="020B0604020202020204" pitchFamily="34" charset="0"/>
                <a:cs typeface="Arial" panose="020B0604020202020204" pitchFamily="34" charset="0"/>
              </a:rPr>
              <a:t> </a:t>
            </a:r>
            <a:r>
              <a:rPr lang="da-DK" sz="1100" dirty="0">
                <a:solidFill>
                  <a:schemeClr val="accent1"/>
                </a:solidFill>
                <a:effectLst/>
                <a:latin typeface="Arial" panose="020B0604020202020204" pitchFamily="34" charset="0"/>
                <a:cs typeface="Arial" panose="020B0604020202020204" pitchFamily="34" charset="0"/>
              </a:rPr>
              <a:t>side </a:t>
            </a:r>
            <a:r>
              <a:rPr lang="da-DK" sz="1100" dirty="0">
                <a:solidFill>
                  <a:schemeClr val="accent1"/>
                </a:solidFill>
                <a:latin typeface="Arial" panose="020B0604020202020204" pitchFamily="34" charset="0"/>
                <a:cs typeface="Arial" panose="020B0604020202020204" pitchFamily="34" charset="0"/>
              </a:rPr>
              <a:t>21</a:t>
            </a:r>
            <a:endParaRPr lang="da-DK" sz="1100" dirty="0">
              <a:solidFill>
                <a:schemeClr val="accent1"/>
              </a:solidFill>
              <a:effectLst/>
              <a:latin typeface="Arial" panose="020B0604020202020204" pitchFamily="34" charset="0"/>
              <a:cs typeface="Arial" panose="020B0604020202020204" pitchFamily="34" charset="0"/>
            </a:endParaRPr>
          </a:p>
          <a:p>
            <a:br>
              <a:rPr lang="da-DK" sz="1200" dirty="0">
                <a:effectLst/>
                <a:latin typeface="Helvetica" pitchFamily="2" charset="0"/>
              </a:rPr>
            </a:br>
            <a:r>
              <a:rPr lang="da-DK" sz="1200" dirty="0">
                <a:solidFill>
                  <a:srgbClr val="FFFFFF"/>
                </a:solidFill>
                <a:effectLst/>
                <a:latin typeface="Helvetica"/>
                <a:cs typeface="Helvetica"/>
              </a:rPr>
              <a:t>3 </a:t>
            </a:r>
          </a:p>
        </p:txBody>
      </p:sp>
      <p:sp>
        <p:nvSpPr>
          <p:cNvPr id="8" name="Tekstfelt 7">
            <a:extLst>
              <a:ext uri="{FF2B5EF4-FFF2-40B4-BE49-F238E27FC236}">
                <a16:creationId xmlns:a16="http://schemas.microsoft.com/office/drawing/2014/main" id="{FE3BAA62-8C84-5DC8-5C9C-001C93A6A328}"/>
              </a:ext>
            </a:extLst>
          </p:cNvPr>
          <p:cNvSpPr txBox="1"/>
          <p:nvPr/>
        </p:nvSpPr>
        <p:spPr>
          <a:xfrm>
            <a:off x="6509858" y="6524279"/>
            <a:ext cx="1356462" cy="246221"/>
          </a:xfrm>
          <a:prstGeom prst="rect">
            <a:avLst/>
          </a:prstGeom>
          <a:noFill/>
        </p:spPr>
        <p:txBody>
          <a:bodyPr wrap="none" rtlCol="0">
            <a:spAutoFit/>
          </a:bodyPr>
          <a:lstStyle/>
          <a:p>
            <a:r>
              <a:rPr lang="da-DK" sz="1000" dirty="0">
                <a:solidFill>
                  <a:schemeClr val="accent1"/>
                </a:solidFill>
                <a:latin typeface="Arial" panose="020B0604020202020204" pitchFamily="34" charset="0"/>
                <a:cs typeface="Arial" panose="020B0604020202020204" pitchFamily="34" charset="0"/>
              </a:rPr>
              <a:t>* Se værktøjskassen</a:t>
            </a:r>
          </a:p>
        </p:txBody>
      </p:sp>
    </p:spTree>
    <p:extLst>
      <p:ext uri="{BB962C8B-B14F-4D97-AF65-F5344CB8AC3E}">
        <p14:creationId xmlns:p14="http://schemas.microsoft.com/office/powerpoint/2010/main" val="341183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8F56D-C89D-DE84-91C7-A83339D3AA9A}"/>
              </a:ext>
            </a:extLst>
          </p:cNvPr>
          <p:cNvSpPr>
            <a:spLocks noGrp="1"/>
          </p:cNvSpPr>
          <p:nvPr>
            <p:ph type="title"/>
          </p:nvPr>
        </p:nvSpPr>
        <p:spPr/>
        <p:txBody>
          <a:bodyPr>
            <a:normAutofit fontScale="90000"/>
          </a:bodyPr>
          <a:lstStyle/>
          <a:p>
            <a:r>
              <a:rPr lang="da-DK" sz="2000" b="1" dirty="0">
                <a:solidFill>
                  <a:srgbClr val="FFFFFF"/>
                </a:solidFill>
                <a:effectLst/>
                <a:latin typeface="Arial" panose="020B0604020202020204" pitchFamily="34" charset="0"/>
                <a:cs typeface="Arial" panose="020B0604020202020204" pitchFamily="34" charset="0"/>
              </a:rPr>
              <a:t>Fakta om </a:t>
            </a:r>
            <a:r>
              <a:rPr lang="da-DK" sz="2000" b="1" dirty="0">
                <a:solidFill>
                  <a:srgbClr val="88BBC6"/>
                </a:solidFill>
                <a:effectLst/>
                <a:latin typeface="Arial" panose="020B0604020202020204" pitchFamily="34" charset="0"/>
                <a:cs typeface="Arial" panose="020B0604020202020204" pitchFamily="34" charset="0"/>
              </a:rPr>
              <a:t>[indsæt din virksomheds navn]</a:t>
            </a:r>
            <a:endParaRPr lang="da-DK" dirty="0">
              <a:solidFill>
                <a:srgbClr val="88BBC6"/>
              </a:solidFill>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7AE28086-CFBB-23CE-9393-263FA5ED19B0}"/>
              </a:ext>
            </a:extLst>
          </p:cNvPr>
          <p:cNvSpPr>
            <a:spLocks noGrp="1"/>
          </p:cNvSpPr>
          <p:nvPr>
            <p:ph idx="1"/>
          </p:nvPr>
        </p:nvSpPr>
        <p:spPr/>
        <p:txBody>
          <a:bodyPr/>
          <a:lstStyle/>
          <a:p>
            <a:pPr>
              <a:lnSpc>
                <a:spcPct val="100000"/>
              </a:lnSpc>
            </a:pPr>
            <a:r>
              <a:rPr lang="da-DK" sz="1200" dirty="0">
                <a:solidFill>
                  <a:srgbClr val="88BBC6"/>
                </a:solidFill>
                <a:effectLst/>
                <a:latin typeface="Arial" panose="020B0604020202020204" pitchFamily="34" charset="0"/>
                <a:cs typeface="Arial" panose="020B0604020202020204" pitchFamily="34" charset="0"/>
              </a:rPr>
              <a:t>I dette afsnit kan du beskrive grundlæggende fakta om din virksomhed. Du kan tage udgangspunkt i nedenstående tabel, </a:t>
            </a:r>
            <a:br>
              <a:rPr lang="da-DK" sz="1200" dirty="0">
                <a:solidFill>
                  <a:srgbClr val="88BBC6"/>
                </a:solidFill>
                <a:effectLst/>
                <a:latin typeface="Arial" panose="020B0604020202020204" pitchFamily="34" charset="0"/>
                <a:cs typeface="Arial" panose="020B0604020202020204" pitchFamily="34" charset="0"/>
              </a:rPr>
            </a:br>
            <a:r>
              <a:rPr lang="da-DK" sz="1200" dirty="0">
                <a:solidFill>
                  <a:srgbClr val="88BBC6"/>
                </a:solidFill>
                <a:effectLst/>
                <a:latin typeface="Arial" panose="020B0604020202020204" pitchFamily="34" charset="0"/>
                <a:cs typeface="Arial" panose="020B0604020202020204" pitchFamily="34" charset="0"/>
              </a:rPr>
              <a:t>som kan gøre det lettere at danne sig et overblik over virksomheden.</a:t>
            </a:r>
          </a:p>
        </p:txBody>
      </p:sp>
      <p:sp>
        <p:nvSpPr>
          <p:cNvPr id="6" name="Pladsholder til tabel 5">
            <a:extLst>
              <a:ext uri="{FF2B5EF4-FFF2-40B4-BE49-F238E27FC236}">
                <a16:creationId xmlns:a16="http://schemas.microsoft.com/office/drawing/2014/main" id="{B9233924-95D2-4078-C418-65C79635A557}"/>
              </a:ext>
              <a:ext uri="{C183D7F6-B498-43B3-948B-1728B52AA6E4}">
                <adec:decorative xmlns:adec="http://schemas.microsoft.com/office/drawing/2017/decorative" val="1"/>
              </a:ext>
            </a:extLst>
          </p:cNvPr>
          <p:cNvSpPr>
            <a:spLocks noGrp="1"/>
          </p:cNvSpPr>
          <p:nvPr>
            <p:ph type="tbl" sz="quarter" idx="10"/>
          </p:nvPr>
        </p:nvSpPr>
        <p:spPr/>
        <p:txBody>
          <a:bodyPr/>
          <a:lstStyle/>
          <a:p>
            <a:endParaRPr lang="da-DK"/>
          </a:p>
        </p:txBody>
      </p:sp>
      <p:sp>
        <p:nvSpPr>
          <p:cNvPr id="4" name="Pladsholder til slidenummer 3">
            <a:extLst>
              <a:ext uri="{FF2B5EF4-FFF2-40B4-BE49-F238E27FC236}">
                <a16:creationId xmlns:a16="http://schemas.microsoft.com/office/drawing/2014/main" id="{C767AC30-00A7-B9B5-3817-93E3E73B5A36}"/>
              </a:ext>
              <a:ext uri="{C183D7F6-B498-43B3-948B-1728B52AA6E4}">
                <adec:decorative xmlns:adec="http://schemas.microsoft.com/office/drawing/2017/decorative" val="0"/>
              </a:ext>
            </a:extLst>
          </p:cNvPr>
          <p:cNvSpPr>
            <a:spLocks noGrp="1"/>
          </p:cNvSpPr>
          <p:nvPr>
            <p:ph type="sldNum" sz="quarter" idx="13"/>
          </p:nvPr>
        </p:nvSpPr>
        <p:spPr/>
        <p:txBody>
          <a:bodyPr/>
          <a:lstStyle/>
          <a:p>
            <a:fld id="{5A0D23CF-C5A3-5445-819D-C647D180BB4B}" type="slidenum">
              <a:rPr lang="da-DK" smtClean="0"/>
              <a:pPr/>
              <a:t>4</a:t>
            </a:fld>
            <a:endParaRPr lang="da-DK"/>
          </a:p>
        </p:txBody>
      </p:sp>
      <p:sp>
        <p:nvSpPr>
          <p:cNvPr id="7" name="Pladsholder til tekst 6">
            <a:extLst>
              <a:ext uri="{FF2B5EF4-FFF2-40B4-BE49-F238E27FC236}">
                <a16:creationId xmlns:a16="http://schemas.microsoft.com/office/drawing/2014/main" id="{27A887F9-7748-0F2F-321B-52D681331AAC}"/>
              </a:ext>
              <a:ext uri="{C183D7F6-B498-43B3-948B-1728B52AA6E4}">
                <adec:decorative xmlns:adec="http://schemas.microsoft.com/office/drawing/2017/decorative" val="1"/>
              </a:ext>
            </a:extLst>
          </p:cNvPr>
          <p:cNvSpPr>
            <a:spLocks noGrp="1"/>
          </p:cNvSpPr>
          <p:nvPr>
            <p:ph type="body" sz="quarter" idx="14"/>
          </p:nvPr>
        </p:nvSpPr>
        <p:spPr/>
        <p:txBody>
          <a:bodyPr vert="horz" lIns="0" tIns="0" rIns="0" bIns="0" rtlCol="0" anchor="t">
            <a:normAutofit/>
          </a:bodyPr>
          <a:lstStyle/>
          <a:p>
            <a:endParaRPr lang="da-DK" sz="800" dirty="0">
              <a:solidFill>
                <a:schemeClr val="accent2"/>
              </a:solidFill>
              <a:latin typeface="Arial" panose="020B0604020202020204" pitchFamily="34" charset="0"/>
              <a:cs typeface="Arial" panose="020B0604020202020204" pitchFamily="34" charset="0"/>
            </a:endParaRPr>
          </a:p>
        </p:txBody>
      </p:sp>
      <p:graphicFrame>
        <p:nvGraphicFramePr>
          <p:cNvPr id="5" name="Tabel 4">
            <a:extLst>
              <a:ext uri="{FF2B5EF4-FFF2-40B4-BE49-F238E27FC236}">
                <a16:creationId xmlns:a16="http://schemas.microsoft.com/office/drawing/2014/main" id="{975FD6E3-E6A3-4EB0-D582-C28868F4432A}"/>
              </a:ext>
            </a:extLst>
          </p:cNvPr>
          <p:cNvGraphicFramePr>
            <a:graphicFrameLocks noGrp="1"/>
          </p:cNvGraphicFramePr>
          <p:nvPr>
            <p:extLst>
              <p:ext uri="{D42A27DB-BD31-4B8C-83A1-F6EECF244321}">
                <p14:modId xmlns:p14="http://schemas.microsoft.com/office/powerpoint/2010/main" val="2578150214"/>
              </p:ext>
            </p:extLst>
          </p:nvPr>
        </p:nvGraphicFramePr>
        <p:xfrm>
          <a:off x="1266136" y="2223642"/>
          <a:ext cx="9706663" cy="4031292"/>
        </p:xfrm>
        <a:graphic>
          <a:graphicData uri="http://schemas.openxmlformats.org/drawingml/2006/table">
            <a:tbl>
              <a:tblPr>
                <a:tableStyleId>{72833802-FEF1-4C79-8D5D-14CF1EAF98D9}</a:tableStyleId>
              </a:tblPr>
              <a:tblGrid>
                <a:gridCol w="2279423">
                  <a:extLst>
                    <a:ext uri="{9D8B030D-6E8A-4147-A177-3AD203B41FA5}">
                      <a16:colId xmlns:a16="http://schemas.microsoft.com/office/drawing/2014/main" val="174978973"/>
                    </a:ext>
                  </a:extLst>
                </a:gridCol>
                <a:gridCol w="7427240">
                  <a:extLst>
                    <a:ext uri="{9D8B030D-6E8A-4147-A177-3AD203B41FA5}">
                      <a16:colId xmlns:a16="http://schemas.microsoft.com/office/drawing/2014/main" val="1524555372"/>
                    </a:ext>
                  </a:extLst>
                </a:gridCol>
              </a:tblGrid>
              <a:tr h="77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ln>
                            <a:noFill/>
                          </a:ln>
                          <a:solidFill>
                            <a:schemeClr val="tx2"/>
                          </a:solidFill>
                          <a:effectLst/>
                          <a:latin typeface="Arial" panose="020B0604020202020204" pitchFamily="34" charset="0"/>
                          <a:cs typeface="Arial" panose="020B0604020202020204" pitchFamily="34" charset="0"/>
                        </a:rPr>
                        <a:t>Sektor</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0" i="0" dirty="0">
                          <a:ln>
                            <a:noFill/>
                          </a:ln>
                          <a:solidFill>
                            <a:srgbClr val="88BBC6"/>
                          </a:solidFill>
                          <a:effectLst/>
                          <a:latin typeface="Arial" panose="020B0604020202020204" pitchFamily="34" charset="0"/>
                          <a:cs typeface="Arial" panose="020B0604020202020204" pitchFamily="34" charset="0"/>
                        </a:rPr>
                        <a:t>[Hvilken sektor(sektorer) opererer virksomheden i?]</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934017"/>
                  </a:ext>
                </a:extLst>
              </a:tr>
              <a:tr h="676181">
                <a:tc>
                  <a:txBody>
                    <a:bodyPr/>
                    <a:lstStyle/>
                    <a:p>
                      <a:r>
                        <a:rPr lang="da-DK" sz="1100" b="1" i="0" dirty="0">
                          <a:ln>
                            <a:noFill/>
                          </a:ln>
                          <a:solidFill>
                            <a:schemeClr val="tx2"/>
                          </a:solidFill>
                          <a:effectLst/>
                          <a:latin typeface="Arial" panose="020B0604020202020204" pitchFamily="34" charset="0"/>
                          <a:cs typeface="Arial" panose="020B0604020202020204" pitchFamily="34" charset="0"/>
                        </a:rPr>
                        <a:t>Produkter/services</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0" i="0" dirty="0">
                          <a:ln>
                            <a:noFill/>
                          </a:ln>
                          <a:solidFill>
                            <a:srgbClr val="88BBC6"/>
                          </a:solidFill>
                          <a:effectLst/>
                          <a:latin typeface="Arial" panose="020B0604020202020204" pitchFamily="34" charset="0"/>
                          <a:cs typeface="Arial" panose="020B0604020202020204" pitchFamily="34" charset="0"/>
                        </a:rPr>
                        <a:t>[Hvilke produkter eller services sælger virksomheden]</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60999"/>
                  </a:ext>
                </a:extLst>
              </a:tr>
              <a:tr h="0">
                <a:tc>
                  <a:txBody>
                    <a:bodyPr/>
                    <a:lstStyle/>
                    <a:p>
                      <a:r>
                        <a:rPr lang="da-DK" sz="1100" b="1" i="0" dirty="0">
                          <a:ln>
                            <a:noFill/>
                          </a:ln>
                          <a:solidFill>
                            <a:schemeClr val="tx2"/>
                          </a:solidFill>
                          <a:effectLst/>
                          <a:latin typeface="Arial" panose="020B0604020202020204" pitchFamily="34" charset="0"/>
                          <a:cs typeface="Arial" panose="020B0604020202020204" pitchFamily="34" charset="0"/>
                        </a:rPr>
                        <a:t>Markeder</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0" i="0" dirty="0">
                          <a:ln>
                            <a:noFill/>
                          </a:ln>
                          <a:solidFill>
                            <a:srgbClr val="88BBC6"/>
                          </a:solidFill>
                          <a:effectLst/>
                          <a:latin typeface="Arial" panose="020B0604020202020204" pitchFamily="34" charset="0"/>
                          <a:cs typeface="Arial" panose="020B0604020202020204" pitchFamily="34" charset="0"/>
                        </a:rPr>
                        <a:t>[B2B, engros, detailhandel, geografi]</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47643"/>
                  </a:ext>
                </a:extLst>
              </a:tr>
              <a:tr h="0">
                <a:tc>
                  <a:txBody>
                    <a:bodyPr/>
                    <a:lstStyle/>
                    <a:p>
                      <a:r>
                        <a:rPr lang="da-DK" sz="1100" b="1" i="0" dirty="0">
                          <a:ln>
                            <a:noFill/>
                          </a:ln>
                          <a:solidFill>
                            <a:schemeClr val="tx2"/>
                          </a:solidFill>
                          <a:effectLst/>
                          <a:latin typeface="Arial" panose="020B0604020202020204" pitchFamily="34" charset="0"/>
                          <a:cs typeface="Arial" panose="020B0604020202020204" pitchFamily="34" charset="0"/>
                        </a:rPr>
                        <a:t>Omsætning</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0" i="0" dirty="0">
                          <a:ln>
                            <a:noFill/>
                          </a:ln>
                          <a:solidFill>
                            <a:srgbClr val="88BBC6"/>
                          </a:solidFill>
                          <a:effectLst/>
                          <a:latin typeface="Arial" panose="020B0604020202020204" pitchFamily="34" charset="0"/>
                          <a:cs typeface="Arial" panose="020B0604020202020204" pitchFamily="34" charset="0"/>
                        </a:rPr>
                        <a:t>[Virksomhedens omsætning]</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336614"/>
                  </a:ext>
                </a:extLst>
              </a:tr>
              <a:tr h="676181">
                <a:tc>
                  <a:txBody>
                    <a:bodyPr/>
                    <a:lstStyle/>
                    <a:p>
                      <a:r>
                        <a:rPr lang="da-DK" sz="1100" b="1" i="0" dirty="0">
                          <a:ln>
                            <a:noFill/>
                          </a:ln>
                          <a:solidFill>
                            <a:schemeClr val="tx2"/>
                          </a:solidFill>
                          <a:effectLst/>
                          <a:latin typeface="Arial" panose="020B0604020202020204" pitchFamily="34" charset="0"/>
                          <a:cs typeface="Arial" panose="020B0604020202020204" pitchFamily="34" charset="0"/>
                        </a:rPr>
                        <a:t>Antal ansatte</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0" i="0" dirty="0">
                          <a:ln>
                            <a:noFill/>
                          </a:ln>
                          <a:solidFill>
                            <a:srgbClr val="88BBC6"/>
                          </a:solidFill>
                          <a:effectLst/>
                          <a:latin typeface="Arial" panose="020B0604020202020204" pitchFamily="34" charset="0"/>
                          <a:cs typeface="Arial" panose="020B0604020202020204" pitchFamily="34" charset="0"/>
                        </a:rPr>
                        <a:t>[Antal ansatte i virksomheden evt. fordelt på forskellige aktiviteter]</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4812374"/>
                  </a:ext>
                </a:extLst>
              </a:tr>
              <a:tr h="0">
                <a:tc>
                  <a:txBody>
                    <a:bodyPr/>
                    <a:lstStyle/>
                    <a:p>
                      <a:r>
                        <a:rPr lang="da-DK" sz="1100" b="1" i="0" dirty="0">
                          <a:ln>
                            <a:noFill/>
                          </a:ln>
                          <a:solidFill>
                            <a:schemeClr val="tx2"/>
                          </a:solidFill>
                          <a:effectLst/>
                          <a:latin typeface="Arial" panose="020B0604020202020204" pitchFamily="34" charset="0"/>
                          <a:cs typeface="Arial" panose="020B0604020202020204" pitchFamily="34" charset="0"/>
                        </a:rPr>
                        <a:t>Opgørelsesperiode</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000" b="0" i="0" dirty="0">
                          <a:ln>
                            <a:noFill/>
                          </a:ln>
                          <a:solidFill>
                            <a:srgbClr val="88BBC6"/>
                          </a:solidFill>
                          <a:effectLst/>
                          <a:latin typeface="Arial" panose="020B0604020202020204" pitchFamily="34" charset="0"/>
                          <a:cs typeface="Arial" panose="020B0604020202020204" pitchFamily="34" charset="0"/>
                        </a:rPr>
                        <a:t>[Hvilken periode er ESG-opgørelsen baseret på]</a:t>
                      </a:r>
                    </a:p>
                  </a:txBody>
                  <a:tcPr marL="180000" marR="108000" marT="216000" marB="251999"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0174839"/>
                  </a:ext>
                </a:extLst>
              </a:tr>
            </a:tbl>
          </a:graphicData>
        </a:graphic>
      </p:graphicFrame>
    </p:spTree>
    <p:extLst>
      <p:ext uri="{BB962C8B-B14F-4D97-AF65-F5344CB8AC3E}">
        <p14:creationId xmlns:p14="http://schemas.microsoft.com/office/powerpoint/2010/main" val="256730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0F5F0-8B6C-31E8-048A-141C97D76771}"/>
              </a:ext>
            </a:extLst>
          </p:cNvPr>
          <p:cNvSpPr>
            <a:spLocks noGrp="1"/>
          </p:cNvSpPr>
          <p:nvPr>
            <p:ph type="title"/>
          </p:nvPr>
        </p:nvSpPr>
        <p:spPr>
          <a:xfrm>
            <a:off x="1202125" y="1080000"/>
            <a:ext cx="5927501" cy="315912"/>
          </a:xfrm>
        </p:spPr>
        <p:txBody>
          <a:bodyPr>
            <a:normAutofit fontScale="90000"/>
          </a:bodyPr>
          <a:lstStyle/>
          <a:p>
            <a:r>
              <a:rPr lang="da-DK" sz="2000" dirty="0">
                <a:solidFill>
                  <a:schemeClr val="accent1"/>
                </a:solidFill>
                <a:effectLst/>
                <a:latin typeface="Arial" panose="020B0604020202020204" pitchFamily="34" charset="0"/>
                <a:cs typeface="Arial" panose="020B0604020202020204" pitchFamily="34" charset="0"/>
              </a:rPr>
              <a:t>Bæredygtighedspolitk - Forord</a:t>
            </a:r>
            <a:endParaRPr lang="danish-DK" dirty="0">
              <a:solidFill>
                <a:schemeClr val="accent1"/>
              </a:solidFill>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42868E4A-5885-FB29-5B2F-4FA0248BB56C}"/>
              </a:ext>
            </a:extLst>
          </p:cNvPr>
          <p:cNvSpPr>
            <a:spLocks noGrp="1"/>
          </p:cNvSpPr>
          <p:nvPr>
            <p:ph idx="1"/>
          </p:nvPr>
        </p:nvSpPr>
        <p:spPr>
          <a:ln w="19050">
            <a:solidFill>
              <a:schemeClr val="accent3"/>
            </a:solidFill>
          </a:ln>
        </p:spPr>
        <p:txBody>
          <a:bodyPr vert="horz" lIns="0" tIns="0" rIns="0" bIns="0" rtlCol="0" anchor="t">
            <a:normAutofit/>
          </a:bodyPr>
          <a:lstStyle/>
          <a:p>
            <a:pPr marL="161925" indent="-161925"/>
            <a:endParaRPr lang="da-DK" dirty="0"/>
          </a:p>
          <a:p>
            <a:pPr marL="161925" indent="-161925"/>
            <a:endParaRPr lang="danish-DK" dirty="0"/>
          </a:p>
        </p:txBody>
      </p:sp>
      <p:pic>
        <p:nvPicPr>
          <p:cNvPr id="8" name="Pladsholder til billede 9">
            <a:extLst>
              <a:ext uri="{FF2B5EF4-FFF2-40B4-BE49-F238E27FC236}">
                <a16:creationId xmlns:a16="http://schemas.microsoft.com/office/drawing/2014/main" id="{E5FA2467-10BE-A58D-1DEE-3F2DEA3B23CB}"/>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p:pic>
      <p:sp>
        <p:nvSpPr>
          <p:cNvPr id="5" name="Pladsholder til slidenummer 4">
            <a:extLst>
              <a:ext uri="{FF2B5EF4-FFF2-40B4-BE49-F238E27FC236}">
                <a16:creationId xmlns:a16="http://schemas.microsoft.com/office/drawing/2014/main" id="{9227D709-4DF4-45CA-1035-7C4B6899787C}"/>
              </a:ext>
              <a:ext uri="{C183D7F6-B498-43B3-948B-1728B52AA6E4}">
                <adec:decorative xmlns:adec="http://schemas.microsoft.com/office/drawing/2017/decorative" val="0"/>
              </a:ext>
            </a:extLst>
          </p:cNvPr>
          <p:cNvSpPr>
            <a:spLocks noGrp="1"/>
          </p:cNvSpPr>
          <p:nvPr>
            <p:ph type="sldNum" sz="quarter" idx="15"/>
          </p:nvPr>
        </p:nvSpPr>
        <p:spPr/>
        <p:txBody>
          <a:bodyPr/>
          <a:lstStyle/>
          <a:p>
            <a:fld id="{5A0D23CF-C5A3-5445-819D-C647D180BB4B}" type="slidenum">
              <a:rPr lang="da-DK" smtClean="0"/>
              <a:pPr/>
              <a:t>5</a:t>
            </a:fld>
            <a:endParaRPr lang="da-DK"/>
          </a:p>
        </p:txBody>
      </p:sp>
      <p:sp>
        <p:nvSpPr>
          <p:cNvPr id="6" name="Pladsholder til tekst 5">
            <a:extLst>
              <a:ext uri="{FF2B5EF4-FFF2-40B4-BE49-F238E27FC236}">
                <a16:creationId xmlns:a16="http://schemas.microsoft.com/office/drawing/2014/main" id="{9E4D9944-F4FA-2925-E2E3-4216C88F31F0}"/>
              </a:ext>
              <a:ext uri="{C183D7F6-B498-43B3-948B-1728B52AA6E4}">
                <adec:decorative xmlns:adec="http://schemas.microsoft.com/office/drawing/2017/decorative" val="1"/>
              </a:ext>
            </a:extLst>
          </p:cNvPr>
          <p:cNvSpPr>
            <a:spLocks noGrp="1"/>
          </p:cNvSpPr>
          <p:nvPr>
            <p:ph type="body" sz="quarter" idx="13"/>
          </p:nvPr>
        </p:nvSpPr>
        <p:spPr>
          <a:xfrm>
            <a:off x="6982092" y="284327"/>
            <a:ext cx="5168832" cy="182753"/>
          </a:xfrm>
        </p:spPr>
        <p:txBody>
          <a:bodyPr vert="horz" lIns="0" tIns="0" rIns="0" bIns="0" rtlCol="0" anchor="t">
            <a:normAutofit/>
          </a:bodyPr>
          <a:lstStyle/>
          <a:p>
            <a:endParaRPr lang="danish-DK" sz="800">
              <a:solidFill>
                <a:schemeClr val="accent2"/>
              </a:solidFill>
              <a:latin typeface="Arial" panose="020B0604020202020204" pitchFamily="34" charset="0"/>
              <a:cs typeface="Arial" panose="020B0604020202020204" pitchFamily="34" charset="0"/>
            </a:endParaRPr>
          </a:p>
        </p:txBody>
      </p:sp>
      <p:sp>
        <p:nvSpPr>
          <p:cNvPr id="7" name="Pladsholder til billede 6" descr="Indsæt logo for virksomheden">
            <a:extLst>
              <a:ext uri="{FF2B5EF4-FFF2-40B4-BE49-F238E27FC236}">
                <a16:creationId xmlns:a16="http://schemas.microsoft.com/office/drawing/2014/main" id="{CEBF1E2D-98CA-6C4C-7E5B-7E4EE88B053C}"/>
              </a:ext>
            </a:extLst>
          </p:cNvPr>
          <p:cNvSpPr>
            <a:spLocks noGrp="1"/>
          </p:cNvSpPr>
          <p:nvPr>
            <p:ph type="pic" sz="quarter" idx="16"/>
          </p:nvPr>
        </p:nvSpPr>
        <p:spPr>
          <a:xfrm>
            <a:off x="2665687" y="5553369"/>
            <a:ext cx="3000375" cy="449262"/>
          </a:xfrm>
        </p:spPr>
        <p:txBody>
          <a:bodyPr/>
          <a:lstStyle/>
          <a:p>
            <a:endParaRPr lang="da-DK"/>
          </a:p>
        </p:txBody>
      </p:sp>
      <p:pic>
        <p:nvPicPr>
          <p:cNvPr id="9" name="Picture 3" descr="Shape, rectangle, square&#10;&#10;Description automatically generated">
            <a:extLst>
              <a:ext uri="{FF2B5EF4-FFF2-40B4-BE49-F238E27FC236}">
                <a16:creationId xmlns:a16="http://schemas.microsoft.com/office/drawing/2014/main" id="{1C4CC7C3-7291-4E30-C06D-B9370BE378F2}"/>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7942661" y="0"/>
            <a:ext cx="4228801" cy="6858000"/>
          </a:xfrm>
          <a:prstGeom prst="rect">
            <a:avLst/>
          </a:prstGeom>
          <a:solidFill>
            <a:schemeClr val="accent1">
              <a:alpha val="20000"/>
            </a:schemeClr>
          </a:solidFill>
          <a:ln>
            <a:solidFill>
              <a:schemeClr val="accent1">
                <a:alpha val="20000"/>
              </a:schemeClr>
            </a:solidFill>
          </a:ln>
        </p:spPr>
      </p:pic>
    </p:spTree>
    <p:extLst>
      <p:ext uri="{BB962C8B-B14F-4D97-AF65-F5344CB8AC3E}">
        <p14:creationId xmlns:p14="http://schemas.microsoft.com/office/powerpoint/2010/main" val="233087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ADCE7-FDE6-F853-C0D8-DACCC4D27072}"/>
              </a:ext>
            </a:extLst>
          </p:cNvPr>
          <p:cNvSpPr>
            <a:spLocks noGrp="1"/>
          </p:cNvSpPr>
          <p:nvPr>
            <p:ph type="title"/>
          </p:nvPr>
        </p:nvSpPr>
        <p:spPr>
          <a:xfrm>
            <a:off x="1144250" y="1080000"/>
            <a:ext cx="9725500" cy="315912"/>
          </a:xfrm>
        </p:spPr>
        <p:txBody>
          <a:bodyPr>
            <a:normAutofit fontScale="90000"/>
          </a:bodyPr>
          <a:lstStyle/>
          <a:p>
            <a:r>
              <a:rPr lang="da-DK" dirty="0">
                <a:solidFill>
                  <a:schemeClr val="accent1"/>
                </a:solidFill>
                <a:latin typeface="Arial" panose="020B0604020202020204" pitchFamily="34" charset="0"/>
                <a:cs typeface="Arial" panose="020B0604020202020204" pitchFamily="34" charset="0"/>
              </a:rPr>
              <a:t>Bæredygtighedspolitik - Indsatsområder</a:t>
            </a:r>
          </a:p>
        </p:txBody>
      </p:sp>
      <p:sp>
        <p:nvSpPr>
          <p:cNvPr id="6" name="Pladsholder til tabel 5">
            <a:extLst>
              <a:ext uri="{FF2B5EF4-FFF2-40B4-BE49-F238E27FC236}">
                <a16:creationId xmlns:a16="http://schemas.microsoft.com/office/drawing/2014/main" id="{C889D2E3-34B2-CF01-773E-511BB0500B0E}"/>
              </a:ext>
              <a:ext uri="{C183D7F6-B498-43B3-948B-1728B52AA6E4}">
                <adec:decorative xmlns:adec="http://schemas.microsoft.com/office/drawing/2017/decorative" val="1"/>
              </a:ext>
            </a:extLst>
          </p:cNvPr>
          <p:cNvSpPr>
            <a:spLocks noGrp="1"/>
          </p:cNvSpPr>
          <p:nvPr>
            <p:ph type="tbl" sz="quarter" idx="10"/>
          </p:nvPr>
        </p:nvSpPr>
        <p:spPr>
          <a:xfrm>
            <a:off x="1260001" y="2443160"/>
            <a:ext cx="9725500" cy="3149600"/>
          </a:xfrm>
        </p:spPr>
        <p:txBody>
          <a:bodyPr/>
          <a:lstStyle/>
          <a:p>
            <a:endParaRPr lang="da-DK"/>
          </a:p>
        </p:txBody>
      </p:sp>
      <p:sp>
        <p:nvSpPr>
          <p:cNvPr id="7" name="Pladsholder til tekst 6">
            <a:extLst>
              <a:ext uri="{FF2B5EF4-FFF2-40B4-BE49-F238E27FC236}">
                <a16:creationId xmlns:a16="http://schemas.microsoft.com/office/drawing/2014/main" id="{BDC5B658-815D-F32E-705A-614E04674155}"/>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dirty="0">
              <a:solidFill>
                <a:schemeClr val="accent2"/>
              </a:solidFill>
              <a:latin typeface="Arial" panose="020B0604020202020204" pitchFamily="34" charset="0"/>
              <a:cs typeface="Arial" panose="020B0604020202020204" pitchFamily="34" charset="0"/>
            </a:endParaRPr>
          </a:p>
        </p:txBody>
      </p:sp>
      <p:graphicFrame>
        <p:nvGraphicFramePr>
          <p:cNvPr id="5" name="Tabel 2">
            <a:extLst>
              <a:ext uri="{FF2B5EF4-FFF2-40B4-BE49-F238E27FC236}">
                <a16:creationId xmlns:a16="http://schemas.microsoft.com/office/drawing/2014/main" id="{DFF3E158-58F3-DF4E-FBE9-F478ABBFB50F}"/>
              </a:ext>
            </a:extLst>
          </p:cNvPr>
          <p:cNvGraphicFramePr>
            <a:graphicFrameLocks noGrp="1"/>
          </p:cNvGraphicFramePr>
          <p:nvPr>
            <p:extLst>
              <p:ext uri="{D42A27DB-BD31-4B8C-83A1-F6EECF244321}">
                <p14:modId xmlns:p14="http://schemas.microsoft.com/office/powerpoint/2010/main" val="3828617789"/>
              </p:ext>
            </p:extLst>
          </p:nvPr>
        </p:nvGraphicFramePr>
        <p:xfrm>
          <a:off x="1260000" y="1626952"/>
          <a:ext cx="9712800" cy="3857493"/>
        </p:xfrm>
        <a:graphic>
          <a:graphicData uri="http://schemas.openxmlformats.org/drawingml/2006/table">
            <a:tbl>
              <a:tblPr firstRow="1" bandRow="1">
                <a:tableStyleId>{5C22544A-7EE6-4342-B048-85BDC9FD1C3A}</a:tableStyleId>
              </a:tblPr>
              <a:tblGrid>
                <a:gridCol w="3237600">
                  <a:extLst>
                    <a:ext uri="{9D8B030D-6E8A-4147-A177-3AD203B41FA5}">
                      <a16:colId xmlns:a16="http://schemas.microsoft.com/office/drawing/2014/main" val="977650474"/>
                    </a:ext>
                  </a:extLst>
                </a:gridCol>
                <a:gridCol w="3237600">
                  <a:extLst>
                    <a:ext uri="{9D8B030D-6E8A-4147-A177-3AD203B41FA5}">
                      <a16:colId xmlns:a16="http://schemas.microsoft.com/office/drawing/2014/main" val="2325505502"/>
                    </a:ext>
                  </a:extLst>
                </a:gridCol>
                <a:gridCol w="3237600">
                  <a:extLst>
                    <a:ext uri="{9D8B030D-6E8A-4147-A177-3AD203B41FA5}">
                      <a16:colId xmlns:a16="http://schemas.microsoft.com/office/drawing/2014/main" val="2014990038"/>
                    </a:ext>
                  </a:extLst>
                </a:gridCol>
              </a:tblGrid>
              <a:tr h="354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i="0" kern="1200" spc="200" baseline="0" dirty="0">
                          <a:solidFill>
                            <a:schemeClr val="lt1"/>
                          </a:solidFill>
                          <a:effectLst/>
                          <a:latin typeface="Arial" panose="020B0604020202020204" pitchFamily="34" charset="0"/>
                          <a:ea typeface="+mn-ea"/>
                          <a:cs typeface="Arial" panose="020B0604020202020204" pitchFamily="34" charset="0"/>
                        </a:rPr>
                        <a:t>Indsatsområder</a:t>
                      </a:r>
                      <a:endParaRPr lang="da-DK" sz="1100" b="1" i="0" spc="200" baseline="0" dirty="0">
                        <a:latin typeface="Arial" panose="020B0604020202020204" pitchFamily="34" charset="0"/>
                        <a:cs typeface="Arial" panose="020B0604020202020204" pitchFamily="34" charset="0"/>
                      </a:endParaRPr>
                    </a:p>
                  </a:txBody>
                  <a:tcPr anchor="ctr">
                    <a:lnL w="12700" cmpd="sng">
                      <a:noFill/>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i="0" kern="1200" spc="200" baseline="0" dirty="0">
                          <a:solidFill>
                            <a:schemeClr val="lt1"/>
                          </a:solidFill>
                          <a:effectLst/>
                          <a:latin typeface="Arial" panose="020B0604020202020204" pitchFamily="34" charset="0"/>
                          <a:ea typeface="+mn-ea"/>
                          <a:cs typeface="Arial" panose="020B0604020202020204" pitchFamily="34" charset="0"/>
                        </a:rPr>
                        <a:t>Ambitioner</a:t>
                      </a:r>
                      <a:endParaRPr lang="da-DK" sz="1100" b="1" i="0" spc="200" baseline="0" dirty="0">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i="0" kern="1200" spc="200" baseline="0" dirty="0">
                          <a:solidFill>
                            <a:schemeClr val="lt1"/>
                          </a:solidFill>
                          <a:effectLst/>
                          <a:latin typeface="Arial" panose="020B0604020202020204" pitchFamily="34" charset="0"/>
                          <a:ea typeface="+mn-ea"/>
                          <a:cs typeface="Arial" panose="020B0604020202020204" pitchFamily="34" charset="0"/>
                        </a:rPr>
                        <a:t>Status</a:t>
                      </a:r>
                      <a:endParaRPr lang="da-DK" sz="1100" b="1" i="0" spc="200" baseline="0" dirty="0">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47672910"/>
                  </a:ext>
                </a:extLst>
              </a:tr>
              <a:tr h="3503433">
                <a:tc>
                  <a:txBody>
                    <a:bodyPr/>
                    <a:lstStyle/>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[Hvorfor har vi valgt følgende indsatsområder...?]</a:t>
                      </a:r>
                    </a:p>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Målsætning 1:</a:t>
                      </a:r>
                    </a:p>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Målsætning 2:</a:t>
                      </a:r>
                    </a:p>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Målsætning 3:</a:t>
                      </a:r>
                      <a:endParaRPr lang="da-DK" sz="1000" b="0" i="0" dirty="0">
                        <a:solidFill>
                          <a:srgbClr val="88BBC6"/>
                        </a:solidFill>
                        <a:latin typeface="Arial" panose="020B0604020202020204" pitchFamily="34" charset="0"/>
                        <a:cs typeface="Arial" panose="020B0604020202020204" pitchFamily="34" charset="0"/>
                      </a:endParaRPr>
                    </a:p>
                  </a:txBody>
                  <a:tcPr marL="180000" marR="180000" marT="108000" marB="180000">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[Hvad er vores ambtioner for valgte indsatsområder...?]</a:t>
                      </a:r>
                    </a:p>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Tiltag 1:</a:t>
                      </a:r>
                    </a:p>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Tiltag 2:</a:t>
                      </a:r>
                    </a:p>
                    <a:p>
                      <a:pPr>
                        <a:lnSpc>
                          <a:spcPct val="120000"/>
                        </a:lnSpc>
                      </a:pPr>
                      <a:r>
                        <a:rPr lang="da-DK" sz="1000" b="0" i="0" kern="1200" dirty="0">
                          <a:solidFill>
                            <a:srgbClr val="88BBC6"/>
                          </a:solidFill>
                          <a:effectLst/>
                          <a:latin typeface="Arial" panose="020B0604020202020204" pitchFamily="34" charset="0"/>
                          <a:ea typeface="+mn-ea"/>
                          <a:cs typeface="Arial" panose="020B0604020202020204" pitchFamily="34" charset="0"/>
                        </a:rPr>
                        <a:t>Tiltag 3:</a:t>
                      </a:r>
                    </a:p>
                    <a:p>
                      <a:pPr>
                        <a:lnSpc>
                          <a:spcPct val="120000"/>
                        </a:lnSpc>
                      </a:pPr>
                      <a:endParaRPr lang="da-DK" sz="1000" b="0" i="0" dirty="0">
                        <a:solidFill>
                          <a:srgbClr val="88BBC6"/>
                        </a:solidFill>
                        <a:latin typeface="Arial" panose="020B0604020202020204" pitchFamily="34" charset="0"/>
                        <a:cs typeface="Arial" panose="020B0604020202020204" pitchFamily="34" charset="0"/>
                      </a:endParaRPr>
                    </a:p>
                  </a:txBody>
                  <a:tcPr marL="180000" marR="180000" marT="108000" marB="18000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nSpc>
                          <a:spcPct val="120000"/>
                        </a:lnSpc>
                      </a:pPr>
                      <a:r>
                        <a:rPr lang="da-DK" sz="1000" b="0" i="0" dirty="0">
                          <a:solidFill>
                            <a:srgbClr val="88BBC6"/>
                          </a:solidFill>
                          <a:latin typeface="Arial" panose="020B0604020202020204" pitchFamily="34" charset="0"/>
                          <a:cs typeface="Arial" panose="020B0604020202020204" pitchFamily="34" charset="0"/>
                        </a:rPr>
                        <a:t>[Hvilke nuværende tiltag har vi igangsat for at håndtere de væsentligste risici i vores virksomhed – og hvad er status med indsatsområderne?]</a:t>
                      </a:r>
                    </a:p>
                  </a:txBody>
                  <a:tcPr marL="180000" marR="180000" marT="108000" marB="180000">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05031954"/>
                  </a:ext>
                </a:extLst>
              </a:tr>
            </a:tbl>
          </a:graphicData>
        </a:graphic>
      </p:graphicFrame>
      <p:sp>
        <p:nvSpPr>
          <p:cNvPr id="3" name="Pladsholder til slidenummer 3">
            <a:extLst>
              <a:ext uri="{FF2B5EF4-FFF2-40B4-BE49-F238E27FC236}">
                <a16:creationId xmlns:a16="http://schemas.microsoft.com/office/drawing/2014/main" id="{BA01BA43-3848-AC55-1FB4-6B741A88EBB7}"/>
              </a:ext>
            </a:extLst>
          </p:cNvPr>
          <p:cNvSpPr>
            <a:spLocks noGrp="1"/>
          </p:cNvSpPr>
          <p:nvPr>
            <p:ph type="sldNum" sz="quarter" idx="13"/>
          </p:nvPr>
        </p:nvSpPr>
        <p:spPr>
          <a:xfrm>
            <a:off x="8610600" y="6356350"/>
            <a:ext cx="2743200" cy="365125"/>
          </a:xfrm>
        </p:spPr>
        <p:txBody>
          <a:bodyPr/>
          <a:lstStyle/>
          <a:p>
            <a:fld id="{5A0D23CF-C5A3-5445-819D-C647D180BB4B}" type="slidenum">
              <a:rPr lang="da-DK" smtClean="0"/>
              <a:pPr/>
              <a:t>6</a:t>
            </a:fld>
            <a:endParaRPr lang="da-DK"/>
          </a:p>
        </p:txBody>
      </p:sp>
    </p:spTree>
    <p:extLst>
      <p:ext uri="{BB962C8B-B14F-4D97-AF65-F5344CB8AC3E}">
        <p14:creationId xmlns:p14="http://schemas.microsoft.com/office/powerpoint/2010/main" val="415711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95CC454D-BF78-0FBF-B061-EE39E18BAC9C}"/>
              </a:ext>
            </a:extLst>
          </p:cNvPr>
          <p:cNvSpPr>
            <a:spLocks noGrp="1"/>
          </p:cNvSpPr>
          <p:nvPr>
            <p:ph type="title"/>
          </p:nvPr>
        </p:nvSpPr>
        <p:spPr>
          <a:xfrm>
            <a:off x="1249193" y="1089706"/>
            <a:ext cx="4627034" cy="315912"/>
          </a:xfrm>
        </p:spPr>
        <p:txBody>
          <a:bodyPr>
            <a:normAutofit fontScale="90000"/>
          </a:bodyPr>
          <a:lstStyle/>
          <a:p>
            <a:r>
              <a:rPr lang="da-DK" sz="2000" b="1" dirty="0">
                <a:solidFill>
                  <a:schemeClr val="accent1"/>
                </a:solidFill>
                <a:effectLst/>
                <a:latin typeface="Arial" panose="020B0604020202020204" pitchFamily="34" charset="0"/>
                <a:cs typeface="Arial" panose="020B0604020202020204" pitchFamily="34" charset="0"/>
              </a:rPr>
              <a:t>Væsentlighedsvurdering</a:t>
            </a:r>
            <a:endParaRPr lang="da-DK" dirty="0">
              <a:solidFill>
                <a:schemeClr val="accent1"/>
              </a:solidFill>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A57C6966-6BE1-C081-74E5-30D7537ADB21}"/>
              </a:ext>
            </a:extLst>
          </p:cNvPr>
          <p:cNvSpPr>
            <a:spLocks noGrp="1"/>
          </p:cNvSpPr>
          <p:nvPr>
            <p:ph type="sldNum" sz="quarter" idx="13"/>
          </p:nvPr>
        </p:nvSpPr>
        <p:spPr/>
        <p:txBody>
          <a:bodyPr/>
          <a:lstStyle/>
          <a:p>
            <a:fld id="{5A0D23CF-C5A3-5445-819D-C647D180BB4B}" type="slidenum">
              <a:rPr lang="da-DK" smtClean="0"/>
              <a:pPr/>
              <a:t>7</a:t>
            </a:fld>
            <a:endParaRPr lang="da-DK"/>
          </a:p>
        </p:txBody>
      </p:sp>
      <p:sp>
        <p:nvSpPr>
          <p:cNvPr id="9" name="Pladsholder til tekst 8">
            <a:extLst>
              <a:ext uri="{FF2B5EF4-FFF2-40B4-BE49-F238E27FC236}">
                <a16:creationId xmlns:a16="http://schemas.microsoft.com/office/drawing/2014/main" id="{F3D34CE4-B29E-B1C8-7C92-ADAE268318F2}"/>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dirty="0">
              <a:solidFill>
                <a:schemeClr val="accent2"/>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BE273D98-EFB1-1D3C-2A8E-ECB51FB9DF9D}"/>
              </a:ext>
              <a:ext uri="{C183D7F6-B498-43B3-948B-1728B52AA6E4}">
                <adec:decorative xmlns:adec="http://schemas.microsoft.com/office/drawing/2017/decorative" val="1"/>
              </a:ext>
            </a:extLst>
          </p:cNvPr>
          <p:cNvSpPr/>
          <p:nvPr/>
        </p:nvSpPr>
        <p:spPr>
          <a:xfrm>
            <a:off x="4382219" y="2012420"/>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5C888A08-6903-6F09-5BDF-3FF92A7088C9}"/>
              </a:ext>
              <a:ext uri="{C183D7F6-B498-43B3-948B-1728B52AA6E4}">
                <adec:decorative xmlns:adec="http://schemas.microsoft.com/office/drawing/2017/decorative" val="1"/>
              </a:ext>
            </a:extLst>
          </p:cNvPr>
          <p:cNvSpPr/>
          <p:nvPr/>
        </p:nvSpPr>
        <p:spPr>
          <a:xfrm>
            <a:off x="4563374" y="2624895"/>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a:extLst>
              <a:ext uri="{FF2B5EF4-FFF2-40B4-BE49-F238E27FC236}">
                <a16:creationId xmlns:a16="http://schemas.microsoft.com/office/drawing/2014/main" id="{DB120F83-24E8-0BAA-2163-58537346A699}"/>
              </a:ext>
              <a:ext uri="{C183D7F6-B498-43B3-948B-1728B52AA6E4}">
                <adec:decorative xmlns:adec="http://schemas.microsoft.com/office/drawing/2017/decorative" val="1"/>
              </a:ext>
            </a:extLst>
          </p:cNvPr>
          <p:cNvSpPr/>
          <p:nvPr/>
        </p:nvSpPr>
        <p:spPr>
          <a:xfrm>
            <a:off x="3562710" y="2409235"/>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Ellipse 40">
            <a:extLst>
              <a:ext uri="{FF2B5EF4-FFF2-40B4-BE49-F238E27FC236}">
                <a16:creationId xmlns:a16="http://schemas.microsoft.com/office/drawing/2014/main" id="{26CCDD0F-5584-6C68-2C2E-BEEFA535C9B9}"/>
              </a:ext>
              <a:ext uri="{C183D7F6-B498-43B3-948B-1728B52AA6E4}">
                <adec:decorative xmlns:adec="http://schemas.microsoft.com/office/drawing/2017/decorative" val="1"/>
              </a:ext>
            </a:extLst>
          </p:cNvPr>
          <p:cNvSpPr/>
          <p:nvPr/>
        </p:nvSpPr>
        <p:spPr>
          <a:xfrm>
            <a:off x="4278702" y="3427152"/>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BD525AAC-19AB-1833-6E41-757A3DACC0F0}"/>
              </a:ext>
              <a:ext uri="{C183D7F6-B498-43B3-948B-1728B52AA6E4}">
                <adec:decorative xmlns:adec="http://schemas.microsoft.com/office/drawing/2017/decorative" val="1"/>
              </a:ext>
            </a:extLst>
          </p:cNvPr>
          <p:cNvSpPr/>
          <p:nvPr/>
        </p:nvSpPr>
        <p:spPr>
          <a:xfrm>
            <a:off x="3114136" y="3901604"/>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23A0BBFE-053E-08D6-49EB-F255FB738801}"/>
              </a:ext>
              <a:ext uri="{C183D7F6-B498-43B3-948B-1728B52AA6E4}">
                <adec:decorative xmlns:adec="http://schemas.microsoft.com/office/drawing/2017/decorative" val="1"/>
              </a:ext>
            </a:extLst>
          </p:cNvPr>
          <p:cNvSpPr/>
          <p:nvPr/>
        </p:nvSpPr>
        <p:spPr>
          <a:xfrm>
            <a:off x="2786332" y="2849182"/>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Ellipse 48">
            <a:extLst>
              <a:ext uri="{FF2B5EF4-FFF2-40B4-BE49-F238E27FC236}">
                <a16:creationId xmlns:a16="http://schemas.microsoft.com/office/drawing/2014/main" id="{E0D5D8B3-8211-829A-EA47-4099035B1895}"/>
              </a:ext>
              <a:ext uri="{C183D7F6-B498-43B3-948B-1728B52AA6E4}">
                <adec:decorative xmlns:adec="http://schemas.microsoft.com/office/drawing/2017/decorative" val="1"/>
              </a:ext>
            </a:extLst>
          </p:cNvPr>
          <p:cNvSpPr/>
          <p:nvPr/>
        </p:nvSpPr>
        <p:spPr>
          <a:xfrm>
            <a:off x="1958196" y="2322971"/>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Ellipse 50">
            <a:extLst>
              <a:ext uri="{FF2B5EF4-FFF2-40B4-BE49-F238E27FC236}">
                <a16:creationId xmlns:a16="http://schemas.microsoft.com/office/drawing/2014/main" id="{E3CE0326-7953-CD8D-3BFA-8724C3B16E0D}"/>
              </a:ext>
              <a:ext uri="{C183D7F6-B498-43B3-948B-1728B52AA6E4}">
                <adec:decorative xmlns:adec="http://schemas.microsoft.com/office/drawing/2017/decorative" val="1"/>
              </a:ext>
            </a:extLst>
          </p:cNvPr>
          <p:cNvSpPr/>
          <p:nvPr/>
        </p:nvSpPr>
        <p:spPr>
          <a:xfrm>
            <a:off x="4287328" y="4867764"/>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Ellipse 52">
            <a:extLst>
              <a:ext uri="{FF2B5EF4-FFF2-40B4-BE49-F238E27FC236}">
                <a16:creationId xmlns:a16="http://schemas.microsoft.com/office/drawing/2014/main" id="{6DE6988A-80E9-3486-FBF3-F461524847D5}"/>
              </a:ext>
              <a:ext uri="{C183D7F6-B498-43B3-948B-1728B52AA6E4}">
                <adec:decorative xmlns:adec="http://schemas.microsoft.com/office/drawing/2017/decorative" val="1"/>
              </a:ext>
            </a:extLst>
          </p:cNvPr>
          <p:cNvSpPr/>
          <p:nvPr/>
        </p:nvSpPr>
        <p:spPr>
          <a:xfrm>
            <a:off x="3278038" y="5281832"/>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Ellipse 54">
            <a:extLst>
              <a:ext uri="{FF2B5EF4-FFF2-40B4-BE49-F238E27FC236}">
                <a16:creationId xmlns:a16="http://schemas.microsoft.com/office/drawing/2014/main" id="{6E16AD1F-B5AB-E020-2C80-3A5B0115C938}"/>
              </a:ext>
              <a:ext uri="{C183D7F6-B498-43B3-948B-1728B52AA6E4}">
                <adec:decorative xmlns:adec="http://schemas.microsoft.com/office/drawing/2017/decorative" val="1"/>
              </a:ext>
            </a:extLst>
          </p:cNvPr>
          <p:cNvSpPr/>
          <p:nvPr/>
        </p:nvSpPr>
        <p:spPr>
          <a:xfrm>
            <a:off x="4173484" y="3833609"/>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Ellipse 56">
            <a:extLst>
              <a:ext uri="{FF2B5EF4-FFF2-40B4-BE49-F238E27FC236}">
                <a16:creationId xmlns:a16="http://schemas.microsoft.com/office/drawing/2014/main" id="{B85E76B0-7A8C-B986-4B39-28CAC7152C05}"/>
              </a:ext>
              <a:ext uri="{C183D7F6-B498-43B3-948B-1728B52AA6E4}">
                <adec:decorative xmlns:adec="http://schemas.microsoft.com/office/drawing/2017/decorative" val="1"/>
              </a:ext>
            </a:extLst>
          </p:cNvPr>
          <p:cNvSpPr/>
          <p:nvPr/>
        </p:nvSpPr>
        <p:spPr>
          <a:xfrm>
            <a:off x="3623095" y="2875062"/>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Ellipse 59">
            <a:extLst>
              <a:ext uri="{FF2B5EF4-FFF2-40B4-BE49-F238E27FC236}">
                <a16:creationId xmlns:a16="http://schemas.microsoft.com/office/drawing/2014/main" id="{1DB65A7A-7415-BDEB-3955-15025F36B087}"/>
              </a:ext>
              <a:ext uri="{C183D7F6-B498-43B3-948B-1728B52AA6E4}">
                <adec:decorative xmlns:adec="http://schemas.microsoft.com/office/drawing/2017/decorative" val="1"/>
              </a:ext>
            </a:extLst>
          </p:cNvPr>
          <p:cNvSpPr/>
          <p:nvPr/>
        </p:nvSpPr>
        <p:spPr>
          <a:xfrm>
            <a:off x="2732873" y="4316688"/>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Ellipse 61">
            <a:extLst>
              <a:ext uri="{FF2B5EF4-FFF2-40B4-BE49-F238E27FC236}">
                <a16:creationId xmlns:a16="http://schemas.microsoft.com/office/drawing/2014/main" id="{6C341BF4-97D3-FBFD-B201-369B6FB2D8F3}"/>
              </a:ext>
              <a:ext uri="{C183D7F6-B498-43B3-948B-1728B52AA6E4}">
                <adec:decorative xmlns:adec="http://schemas.microsoft.com/office/drawing/2017/decorative" val="1"/>
              </a:ext>
            </a:extLst>
          </p:cNvPr>
          <p:cNvSpPr/>
          <p:nvPr/>
        </p:nvSpPr>
        <p:spPr>
          <a:xfrm>
            <a:off x="1457863" y="3522043"/>
            <a:ext cx="131654" cy="131654"/>
          </a:xfrm>
          <a:prstGeom prst="ellipse">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49">
            <a:extLst>
              <a:ext uri="{FF2B5EF4-FFF2-40B4-BE49-F238E27FC236}">
                <a16:creationId xmlns:a16="http://schemas.microsoft.com/office/drawing/2014/main" id="{B582990F-37EE-5446-23F4-A895D08F951D}"/>
              </a:ext>
              <a:ext uri="{C183D7F6-B498-43B3-948B-1728B52AA6E4}">
                <adec:decorative xmlns:adec="http://schemas.microsoft.com/office/drawing/2017/decorative" val="1"/>
              </a:ext>
            </a:extLst>
          </p:cNvPr>
          <p:cNvSpPr txBox="1"/>
          <p:nvPr/>
        </p:nvSpPr>
        <p:spPr>
          <a:xfrm>
            <a:off x="2895482" y="2770026"/>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grpSp>
        <p:nvGrpSpPr>
          <p:cNvPr id="16" name="Gruppe 15">
            <a:extLst>
              <a:ext uri="{FF2B5EF4-FFF2-40B4-BE49-F238E27FC236}">
                <a16:creationId xmlns:a16="http://schemas.microsoft.com/office/drawing/2014/main" id="{F61C1149-E75B-8929-7276-9BE26BFA4047}"/>
              </a:ext>
              <a:ext uri="{C183D7F6-B498-43B3-948B-1728B52AA6E4}">
                <adec:decorative xmlns:adec="http://schemas.microsoft.com/office/drawing/2017/decorative" val="1"/>
              </a:ext>
            </a:extLst>
          </p:cNvPr>
          <p:cNvGrpSpPr/>
          <p:nvPr/>
        </p:nvGrpSpPr>
        <p:grpSpPr>
          <a:xfrm>
            <a:off x="764370" y="1486959"/>
            <a:ext cx="4879559" cy="4975080"/>
            <a:chOff x="764370" y="1486959"/>
            <a:chExt cx="4879559" cy="4975080"/>
          </a:xfrm>
        </p:grpSpPr>
        <p:pic>
          <p:nvPicPr>
            <p:cNvPr id="31" name="Billede 30" descr="Et billede, der indeholder plads&#10;&#10;Automatisk genereret beskrivelse">
              <a:extLst>
                <a:ext uri="{FF2B5EF4-FFF2-40B4-BE49-F238E27FC236}">
                  <a16:creationId xmlns:a16="http://schemas.microsoft.com/office/drawing/2014/main" id="{39C4A87A-DBA5-8EE5-F84C-EF8E24966940}"/>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tretch>
              <a:fillRect/>
            </a:stretch>
          </p:blipFill>
          <p:spPr>
            <a:xfrm>
              <a:off x="764370" y="1486959"/>
              <a:ext cx="4879559" cy="4975080"/>
            </a:xfrm>
            <a:prstGeom prst="rect">
              <a:avLst/>
            </a:prstGeom>
          </p:spPr>
        </p:pic>
        <p:sp>
          <p:nvSpPr>
            <p:cNvPr id="18" name="Tekstfelt 17">
              <a:extLst>
                <a:ext uri="{FF2B5EF4-FFF2-40B4-BE49-F238E27FC236}">
                  <a16:creationId xmlns:a16="http://schemas.microsoft.com/office/drawing/2014/main" id="{BEEE2E06-2802-A5E3-4F3B-353B6EC3C1C6}"/>
                </a:ext>
              </a:extLst>
            </p:cNvPr>
            <p:cNvSpPr txBox="1"/>
            <p:nvPr/>
          </p:nvSpPr>
          <p:spPr>
            <a:xfrm>
              <a:off x="4487437" y="1951476"/>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sp>
          <p:nvSpPr>
            <p:cNvPr id="40" name="Tekstfelt 39">
              <a:extLst>
                <a:ext uri="{FF2B5EF4-FFF2-40B4-BE49-F238E27FC236}">
                  <a16:creationId xmlns:a16="http://schemas.microsoft.com/office/drawing/2014/main" id="{085FA632-A79B-1D7B-367C-22FB3EEF1156}"/>
                </a:ext>
              </a:extLst>
            </p:cNvPr>
            <p:cNvSpPr txBox="1"/>
            <p:nvPr/>
          </p:nvSpPr>
          <p:spPr>
            <a:xfrm>
              <a:off x="3667928" y="2348291"/>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sp>
          <p:nvSpPr>
            <p:cNvPr id="50" name="Tekstfelt 49">
              <a:extLst>
                <a:ext uri="{FF2B5EF4-FFF2-40B4-BE49-F238E27FC236}">
                  <a16:creationId xmlns:a16="http://schemas.microsoft.com/office/drawing/2014/main" id="{1277CC1E-A1EC-FF01-D583-C19DBA599B18}"/>
                </a:ext>
              </a:extLst>
            </p:cNvPr>
            <p:cNvSpPr txBox="1"/>
            <p:nvPr/>
          </p:nvSpPr>
          <p:spPr>
            <a:xfrm>
              <a:off x="2063414" y="2262027"/>
              <a:ext cx="860026" cy="230832"/>
            </a:xfrm>
            <a:prstGeom prst="rect">
              <a:avLst/>
            </a:prstGeom>
            <a:noFill/>
          </p:spPr>
          <p:txBody>
            <a:bodyPr wrap="square" lIns="91440" tIns="45720" rIns="91440" bIns="45720" anchor="t">
              <a:spAutoFit/>
            </a:bodyPr>
            <a:lstStyle/>
            <a:p>
              <a:r>
                <a:rPr lang="da-DK" sz="900" dirty="0">
                  <a:latin typeface="IBM Plex Sans"/>
                </a:rPr>
                <a:t>Aktivitet</a:t>
              </a:r>
              <a:endParaRPr lang="da-DK" sz="900" dirty="0"/>
            </a:p>
          </p:txBody>
        </p:sp>
        <p:sp>
          <p:nvSpPr>
            <p:cNvPr id="2" name="Tekstfelt 49">
              <a:extLst>
                <a:ext uri="{FF2B5EF4-FFF2-40B4-BE49-F238E27FC236}">
                  <a16:creationId xmlns:a16="http://schemas.microsoft.com/office/drawing/2014/main" id="{B1A7E900-C885-F5D6-53AB-E7AD4CD9564E}"/>
                </a:ext>
              </a:extLst>
            </p:cNvPr>
            <p:cNvSpPr txBox="1"/>
            <p:nvPr/>
          </p:nvSpPr>
          <p:spPr>
            <a:xfrm>
              <a:off x="1590449" y="3470717"/>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sp>
          <p:nvSpPr>
            <p:cNvPr id="5" name="Tekstfelt 39">
              <a:extLst>
                <a:ext uri="{FF2B5EF4-FFF2-40B4-BE49-F238E27FC236}">
                  <a16:creationId xmlns:a16="http://schemas.microsoft.com/office/drawing/2014/main" id="{EAAC04B3-0A30-5E3D-C45A-238CAD0CC4B2}"/>
                </a:ext>
              </a:extLst>
            </p:cNvPr>
            <p:cNvSpPr txBox="1"/>
            <p:nvPr/>
          </p:nvSpPr>
          <p:spPr>
            <a:xfrm>
              <a:off x="3755513" y="2830014"/>
              <a:ext cx="860026" cy="230832"/>
            </a:xfrm>
            <a:prstGeom prst="rect">
              <a:avLst/>
            </a:prstGeom>
            <a:noFill/>
          </p:spPr>
          <p:txBody>
            <a:bodyPr wrap="square" lIns="91440" tIns="45720" rIns="91440" bIns="45720" anchor="t">
              <a:spAutoFit/>
            </a:bodyPr>
            <a:lstStyle/>
            <a:p>
              <a:r>
                <a:rPr lang="da-DK" sz="900" dirty="0">
                  <a:latin typeface="IBM Plex Sans"/>
                </a:rPr>
                <a:t>Aktivitet</a:t>
              </a:r>
              <a:endParaRPr lang="da-DK" sz="900" dirty="0"/>
            </a:p>
          </p:txBody>
        </p:sp>
        <p:sp>
          <p:nvSpPr>
            <p:cNvPr id="6" name="Tekstfelt 39">
              <a:extLst>
                <a:ext uri="{FF2B5EF4-FFF2-40B4-BE49-F238E27FC236}">
                  <a16:creationId xmlns:a16="http://schemas.microsoft.com/office/drawing/2014/main" id="{691E11BA-9B1B-5361-2B6E-FA9324DAB2F1}"/>
                </a:ext>
              </a:extLst>
            </p:cNvPr>
            <p:cNvSpPr txBox="1"/>
            <p:nvPr/>
          </p:nvSpPr>
          <p:spPr>
            <a:xfrm>
              <a:off x="4692686" y="2593532"/>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sp>
          <p:nvSpPr>
            <p:cNvPr id="7" name="Tekstfelt 49">
              <a:extLst>
                <a:ext uri="{FF2B5EF4-FFF2-40B4-BE49-F238E27FC236}">
                  <a16:creationId xmlns:a16="http://schemas.microsoft.com/office/drawing/2014/main" id="{7BAA2DBD-4640-BC71-BD91-9FD09A324F83}"/>
                </a:ext>
              </a:extLst>
            </p:cNvPr>
            <p:cNvSpPr txBox="1"/>
            <p:nvPr/>
          </p:nvSpPr>
          <p:spPr>
            <a:xfrm>
              <a:off x="4358171" y="3356853"/>
              <a:ext cx="860026" cy="230832"/>
            </a:xfrm>
            <a:prstGeom prst="rect">
              <a:avLst/>
            </a:prstGeom>
            <a:noFill/>
          </p:spPr>
          <p:txBody>
            <a:bodyPr wrap="square" lIns="91440" tIns="45720" rIns="91440" bIns="45720" anchor="t">
              <a:spAutoFit/>
            </a:bodyPr>
            <a:lstStyle/>
            <a:p>
              <a:r>
                <a:rPr lang="da-DK" sz="900" dirty="0">
                  <a:latin typeface="IBM Plex Sans"/>
                </a:rPr>
                <a:t>Aktivitet</a:t>
              </a:r>
              <a:endParaRPr lang="da-DK" sz="900" dirty="0"/>
            </a:p>
          </p:txBody>
        </p:sp>
        <p:sp>
          <p:nvSpPr>
            <p:cNvPr id="8" name="Tekstfelt 49">
              <a:extLst>
                <a:ext uri="{FF2B5EF4-FFF2-40B4-BE49-F238E27FC236}">
                  <a16:creationId xmlns:a16="http://schemas.microsoft.com/office/drawing/2014/main" id="{213D1A40-D2BE-13A2-A54A-7B170A58B89D}"/>
                </a:ext>
              </a:extLst>
            </p:cNvPr>
            <p:cNvSpPr txBox="1"/>
            <p:nvPr/>
          </p:nvSpPr>
          <p:spPr>
            <a:xfrm>
              <a:off x="3202033" y="3829818"/>
              <a:ext cx="860026" cy="230832"/>
            </a:xfrm>
            <a:prstGeom prst="rect">
              <a:avLst/>
            </a:prstGeom>
            <a:noFill/>
          </p:spPr>
          <p:txBody>
            <a:bodyPr wrap="square" lIns="91440" tIns="45720" rIns="91440" bIns="45720" anchor="t">
              <a:spAutoFit/>
            </a:bodyPr>
            <a:lstStyle/>
            <a:p>
              <a:r>
                <a:rPr lang="da-DK" sz="900" dirty="0">
                  <a:latin typeface="IBM Plex Sans"/>
                </a:rPr>
                <a:t>Aktivitet</a:t>
              </a:r>
              <a:endParaRPr lang="da-DK" sz="900" dirty="0"/>
            </a:p>
          </p:txBody>
        </p:sp>
        <p:sp>
          <p:nvSpPr>
            <p:cNvPr id="10" name="Tekstfelt 49">
              <a:extLst>
                <a:ext uri="{FF2B5EF4-FFF2-40B4-BE49-F238E27FC236}">
                  <a16:creationId xmlns:a16="http://schemas.microsoft.com/office/drawing/2014/main" id="{FEDB0E6F-F68B-5859-CDFA-B7B78A23EDD3}"/>
                </a:ext>
              </a:extLst>
            </p:cNvPr>
            <p:cNvSpPr txBox="1"/>
            <p:nvPr/>
          </p:nvSpPr>
          <p:spPr>
            <a:xfrm>
              <a:off x="4305618" y="3777265"/>
              <a:ext cx="860026" cy="230832"/>
            </a:xfrm>
            <a:prstGeom prst="rect">
              <a:avLst/>
            </a:prstGeom>
            <a:noFill/>
          </p:spPr>
          <p:txBody>
            <a:bodyPr wrap="square" lIns="91440" tIns="45720" rIns="91440" bIns="45720" anchor="t">
              <a:spAutoFit/>
            </a:bodyPr>
            <a:lstStyle/>
            <a:p>
              <a:r>
                <a:rPr lang="da-DK" sz="900" dirty="0">
                  <a:latin typeface="IBM Plex Sans"/>
                </a:rPr>
                <a:t>Aktivitet</a:t>
              </a:r>
              <a:endParaRPr lang="da-DK" sz="900" dirty="0"/>
            </a:p>
          </p:txBody>
        </p:sp>
        <p:sp>
          <p:nvSpPr>
            <p:cNvPr id="11" name="Tekstfelt 49">
              <a:extLst>
                <a:ext uri="{FF2B5EF4-FFF2-40B4-BE49-F238E27FC236}">
                  <a16:creationId xmlns:a16="http://schemas.microsoft.com/office/drawing/2014/main" id="{D7B15AA2-F992-4B00-1FCF-8D897807F138}"/>
                </a:ext>
              </a:extLst>
            </p:cNvPr>
            <p:cNvSpPr txBox="1"/>
            <p:nvPr/>
          </p:nvSpPr>
          <p:spPr>
            <a:xfrm>
              <a:off x="2807902" y="4299674"/>
              <a:ext cx="860026" cy="230832"/>
            </a:xfrm>
            <a:prstGeom prst="rect">
              <a:avLst/>
            </a:prstGeom>
            <a:noFill/>
          </p:spPr>
          <p:txBody>
            <a:bodyPr wrap="square" lIns="91440" tIns="45720" rIns="91440" bIns="45720" anchor="t">
              <a:spAutoFit/>
            </a:bodyPr>
            <a:lstStyle/>
            <a:p>
              <a:r>
                <a:rPr lang="da-DK" sz="900" dirty="0">
                  <a:latin typeface="IBM Plex Sans"/>
                </a:rPr>
                <a:t>Aktivitet</a:t>
              </a:r>
              <a:endParaRPr lang="da-DK" sz="900" dirty="0"/>
            </a:p>
          </p:txBody>
        </p:sp>
        <p:sp>
          <p:nvSpPr>
            <p:cNvPr id="12" name="Tekstfelt 49">
              <a:extLst>
                <a:ext uri="{FF2B5EF4-FFF2-40B4-BE49-F238E27FC236}">
                  <a16:creationId xmlns:a16="http://schemas.microsoft.com/office/drawing/2014/main" id="{B5D5C9DB-68DB-1CC8-5DC9-E7BE8F11514A}"/>
                </a:ext>
              </a:extLst>
            </p:cNvPr>
            <p:cNvSpPr txBox="1"/>
            <p:nvPr/>
          </p:nvSpPr>
          <p:spPr>
            <a:xfrm>
              <a:off x="4428238" y="4784506"/>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sp>
          <p:nvSpPr>
            <p:cNvPr id="13" name="Tekstfelt 49">
              <a:extLst>
                <a:ext uri="{FF2B5EF4-FFF2-40B4-BE49-F238E27FC236}">
                  <a16:creationId xmlns:a16="http://schemas.microsoft.com/office/drawing/2014/main" id="{336F8DDA-953F-F018-C43E-96C2DF77CDDE}"/>
                </a:ext>
              </a:extLst>
            </p:cNvPr>
            <p:cNvSpPr txBox="1"/>
            <p:nvPr/>
          </p:nvSpPr>
          <p:spPr>
            <a:xfrm>
              <a:off x="3377203" y="5231195"/>
              <a:ext cx="860026" cy="230832"/>
            </a:xfrm>
            <a:prstGeom prst="rect">
              <a:avLst/>
            </a:prstGeom>
            <a:noFill/>
          </p:spPr>
          <p:txBody>
            <a:bodyPr wrap="square" lIns="91440" tIns="45720" rIns="91440" bIns="45720" anchor="t">
              <a:spAutoFit/>
            </a:bodyPr>
            <a:lstStyle/>
            <a:p>
              <a:r>
                <a:rPr lang="da-DK" sz="900">
                  <a:latin typeface="IBM Plex Sans"/>
                </a:rPr>
                <a:t>Aktivitet</a:t>
              </a:r>
              <a:endParaRPr lang="da-DK" sz="900"/>
            </a:p>
          </p:txBody>
        </p:sp>
      </p:grpSp>
      <p:sp>
        <p:nvSpPr>
          <p:cNvPr id="19" name="Pladsholder til indhold 2">
            <a:extLst>
              <a:ext uri="{FF2B5EF4-FFF2-40B4-BE49-F238E27FC236}">
                <a16:creationId xmlns:a16="http://schemas.microsoft.com/office/drawing/2014/main" id="{18D8DA6C-C771-AD13-8EA2-13B274E22956}"/>
              </a:ext>
            </a:extLst>
          </p:cNvPr>
          <p:cNvSpPr txBox="1">
            <a:spLocks/>
          </p:cNvSpPr>
          <p:nvPr/>
        </p:nvSpPr>
        <p:spPr>
          <a:xfrm>
            <a:off x="5998289" y="1814435"/>
            <a:ext cx="5556518" cy="4133993"/>
          </a:xfrm>
          <a:prstGeom prst="rect">
            <a:avLst/>
          </a:prstGeom>
          <a:ln w="19050">
            <a:solidFill>
              <a:schemeClr val="accent3"/>
            </a:solidFill>
          </a:ln>
        </p:spPr>
        <p:txBody>
          <a:bodyPr vert="horz" lIns="0" tIns="0" rIns="0" bIns="0" rtlCol="0" anchor="t">
            <a:normAutofit/>
          </a:bodyPr>
          <a:lstStyle>
            <a:lvl1pPr marL="162000" indent="-1620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mn-lt"/>
                <a:ea typeface="+mn-ea"/>
                <a:cs typeface="+mn-cs"/>
              </a:defRPr>
            </a:lvl1pPr>
            <a:lvl2pPr marL="342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504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702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864000" indent="-1620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925" indent="-161925"/>
            <a:endParaRPr lang="da-DK" sz="1200" dirty="0">
              <a:latin typeface="Arial" panose="020B0604020202020204" pitchFamily="34" charset="0"/>
              <a:cs typeface="Arial" panose="020B0604020202020204" pitchFamily="34" charset="0"/>
            </a:endParaRPr>
          </a:p>
          <a:p>
            <a:pPr marL="180000" lvl="1" indent="0">
              <a:buNone/>
            </a:pPr>
            <a:r>
              <a:rPr lang="da-DK" sz="1200" dirty="0">
                <a:solidFill>
                  <a:srgbClr val="88BBC6"/>
                </a:solidFill>
                <a:latin typeface="Arial" panose="020B0604020202020204" pitchFamily="34" charset="0"/>
                <a:cs typeface="Arial" panose="020B0604020202020204" pitchFamily="34" charset="0"/>
              </a:rPr>
              <a:t>[Beskriv jeres arbejde og proces med Væsentlighedsanalyse]</a:t>
            </a:r>
            <a:endParaRPr lang="danish-DK" dirty="0">
              <a:solidFill>
                <a:srgbClr val="88BBC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8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 square&#10;&#10;Description automatically generated">
            <a:extLst>
              <a:ext uri="{FF2B5EF4-FFF2-40B4-BE49-F238E27FC236}">
                <a16:creationId xmlns:a16="http://schemas.microsoft.com/office/drawing/2014/main" id="{A69333CD-15AC-14A2-A84E-B972CEF2E7A6}"/>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7857" y="0"/>
            <a:ext cx="12192000" cy="6858000"/>
          </a:xfrm>
          <a:prstGeom prst="rect">
            <a:avLst/>
          </a:prstGeom>
          <a:solidFill>
            <a:schemeClr val="accent1">
              <a:alpha val="20000"/>
            </a:schemeClr>
          </a:solidFill>
          <a:ln>
            <a:solidFill>
              <a:schemeClr val="accent1">
                <a:alpha val="20000"/>
              </a:schemeClr>
            </a:solidFill>
          </a:ln>
        </p:spPr>
      </p:pic>
      <p:sp>
        <p:nvSpPr>
          <p:cNvPr id="2" name="Pladsholder til tekst 1">
            <a:extLst>
              <a:ext uri="{FF2B5EF4-FFF2-40B4-BE49-F238E27FC236}">
                <a16:creationId xmlns:a16="http://schemas.microsoft.com/office/drawing/2014/main" id="{707EF895-20C1-4BDC-5C31-A71E540F3B6C}"/>
              </a:ext>
            </a:extLst>
          </p:cNvPr>
          <p:cNvSpPr>
            <a:spLocks noGrp="1"/>
          </p:cNvSpPr>
          <p:nvPr>
            <p:ph type="body" sz="quarter" idx="10"/>
          </p:nvPr>
        </p:nvSpPr>
        <p:spPr/>
        <p:txBody>
          <a:bodyPr/>
          <a:lstStyle/>
          <a:p>
            <a:r>
              <a:rPr lang="da-DK" dirty="0">
                <a:latin typeface="Arial" panose="020B0604020202020204" pitchFamily="34" charset="0"/>
                <a:cs typeface="Arial" panose="020B0604020202020204" pitchFamily="34" charset="0"/>
              </a:rPr>
              <a:t>OPGØRELSE </a:t>
            </a:r>
            <a:r>
              <a:rPr lang="da-DK" dirty="0">
                <a:solidFill>
                  <a:srgbClr val="88BBC6"/>
                </a:solidFill>
                <a:latin typeface="Arial" panose="020B0604020202020204" pitchFamily="34" charset="0"/>
                <a:cs typeface="Arial" panose="020B0604020202020204" pitchFamily="34" charset="0"/>
              </a:rPr>
              <a:t>20XX</a:t>
            </a:r>
          </a:p>
        </p:txBody>
      </p:sp>
      <p:sp>
        <p:nvSpPr>
          <p:cNvPr id="3" name="Pladsholder til tekst 2">
            <a:extLst>
              <a:ext uri="{FF2B5EF4-FFF2-40B4-BE49-F238E27FC236}">
                <a16:creationId xmlns:a16="http://schemas.microsoft.com/office/drawing/2014/main" id="{88CD2414-9538-2AE3-EDD6-17D32061C944}"/>
              </a:ext>
            </a:extLst>
          </p:cNvPr>
          <p:cNvSpPr>
            <a:spLocks noGrp="1"/>
          </p:cNvSpPr>
          <p:nvPr>
            <p:ph type="body" sz="quarter" idx="13"/>
          </p:nvPr>
        </p:nvSpPr>
        <p:spPr/>
        <p:txBody>
          <a:bodyPr/>
          <a:lstStyle/>
          <a:p>
            <a:endParaRPr lang="da-DK" dirty="0">
              <a:solidFill>
                <a:srgbClr val="88BBC6"/>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5D328939-4940-2C61-C9F5-59D174DBB6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2261" y="2136913"/>
            <a:ext cx="1407113" cy="2087217"/>
          </a:xfrm>
          <a:prstGeom prst="rect">
            <a:avLst/>
          </a:prstGeom>
        </p:spPr>
      </p:pic>
      <p:pic>
        <p:nvPicPr>
          <p:cNvPr id="6" name="Grafik 5">
            <a:extLst>
              <a:ext uri="{FF2B5EF4-FFF2-40B4-BE49-F238E27FC236}">
                <a16:creationId xmlns:a16="http://schemas.microsoft.com/office/drawing/2014/main" id="{64EAC9D2-25E8-327C-9547-7005E4CE99C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0519" y="2070001"/>
            <a:ext cx="1675232" cy="2233642"/>
          </a:xfrm>
          <a:prstGeom prst="rect">
            <a:avLst/>
          </a:prstGeom>
        </p:spPr>
      </p:pic>
      <p:pic>
        <p:nvPicPr>
          <p:cNvPr id="7" name="Grafik 6">
            <a:extLst>
              <a:ext uri="{FF2B5EF4-FFF2-40B4-BE49-F238E27FC236}">
                <a16:creationId xmlns:a16="http://schemas.microsoft.com/office/drawing/2014/main" id="{177D9373-6A8A-81B6-809B-0F1A485816D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27140" y="2092895"/>
            <a:ext cx="1777006" cy="2151113"/>
          </a:xfrm>
          <a:prstGeom prst="rect">
            <a:avLst/>
          </a:prstGeom>
        </p:spPr>
      </p:pic>
    </p:spTree>
    <p:extLst>
      <p:ext uri="{BB962C8B-B14F-4D97-AF65-F5344CB8AC3E}">
        <p14:creationId xmlns:p14="http://schemas.microsoft.com/office/powerpoint/2010/main" val="242855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14C6F52-8455-6581-51F7-5C8EFAB9FCC9}"/>
              </a:ext>
              <a:ext uri="{C183D7F6-B498-43B3-948B-1728B52AA6E4}">
                <adec:decorative xmlns:adec="http://schemas.microsoft.com/office/drawing/2017/decorative" val="0"/>
              </a:ext>
            </a:extLst>
          </p:cNvPr>
          <p:cNvSpPr>
            <a:spLocks noGrp="1"/>
          </p:cNvSpPr>
          <p:nvPr>
            <p:ph type="sldNum" sz="quarter" idx="13"/>
          </p:nvPr>
        </p:nvSpPr>
        <p:spPr/>
        <p:txBody>
          <a:bodyPr/>
          <a:lstStyle/>
          <a:p>
            <a:fld id="{5A0D23CF-C5A3-5445-819D-C647D180BB4B}" type="slidenum">
              <a:rPr lang="da-DK" smtClean="0"/>
              <a:pPr/>
              <a:t>9</a:t>
            </a:fld>
            <a:endParaRPr lang="da-DK"/>
          </a:p>
        </p:txBody>
      </p:sp>
      <p:sp>
        <p:nvSpPr>
          <p:cNvPr id="11" name="Titel 1">
            <a:extLst>
              <a:ext uri="{FF2B5EF4-FFF2-40B4-BE49-F238E27FC236}">
                <a16:creationId xmlns:a16="http://schemas.microsoft.com/office/drawing/2014/main" id="{A482AC62-8C7E-F884-4F24-A09CC95382DF}"/>
              </a:ext>
            </a:extLst>
          </p:cNvPr>
          <p:cNvSpPr txBox="1">
            <a:spLocks/>
          </p:cNvSpPr>
          <p:nvPr/>
        </p:nvSpPr>
        <p:spPr>
          <a:xfrm>
            <a:off x="1260000" y="396000"/>
            <a:ext cx="9725500" cy="315912"/>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2000" b="1" kern="1200">
                <a:solidFill>
                  <a:schemeClr val="bg1"/>
                </a:solidFill>
                <a:latin typeface="IBM Plex Sans" panose="020B0503050203000203" pitchFamily="34" charset="0"/>
                <a:ea typeface="+mj-ea"/>
                <a:cs typeface="+mj-cs"/>
              </a:defRPr>
            </a:lvl1pPr>
          </a:lstStyle>
          <a:p>
            <a:r>
              <a:rPr lang="da-DK" sz="1800" dirty="0">
                <a:solidFill>
                  <a:srgbClr val="FFFFFF"/>
                </a:solidFill>
                <a:latin typeface="Arial" panose="020B0604020202020204" pitchFamily="34" charset="0"/>
                <a:cs typeface="Arial" panose="020B0604020202020204" pitchFamily="34" charset="0"/>
              </a:rPr>
              <a:t>Fakta om </a:t>
            </a:r>
            <a:r>
              <a:rPr lang="da-DK" sz="1800" dirty="0">
                <a:solidFill>
                  <a:srgbClr val="88BBC6"/>
                </a:solidFill>
                <a:latin typeface="Arial" panose="020B0604020202020204" pitchFamily="34" charset="0"/>
                <a:cs typeface="Arial" panose="020B0604020202020204" pitchFamily="34" charset="0"/>
              </a:rPr>
              <a:t>[indsæt din virksomheds navn] </a:t>
            </a:r>
          </a:p>
        </p:txBody>
      </p:sp>
      <p:sp>
        <p:nvSpPr>
          <p:cNvPr id="8" name="Pladsholder til indhold 7">
            <a:extLst>
              <a:ext uri="{FF2B5EF4-FFF2-40B4-BE49-F238E27FC236}">
                <a16:creationId xmlns:a16="http://schemas.microsoft.com/office/drawing/2014/main" id="{708344E1-26D5-E6A7-F3C4-5C2E828EFD54}"/>
              </a:ext>
              <a:ext uri="{C183D7F6-B498-43B3-948B-1728B52AA6E4}">
                <adec:decorative xmlns:adec="http://schemas.microsoft.com/office/drawing/2017/decorative" val="1"/>
              </a:ext>
            </a:extLst>
          </p:cNvPr>
          <p:cNvSpPr>
            <a:spLocks noGrp="1"/>
          </p:cNvSpPr>
          <p:nvPr>
            <p:ph idx="1"/>
          </p:nvPr>
        </p:nvSpPr>
        <p:spPr/>
        <p:txBody>
          <a:bodyPr/>
          <a:lstStyle/>
          <a:p>
            <a:endParaRPr lang="da-DK"/>
          </a:p>
        </p:txBody>
      </p:sp>
      <p:sp>
        <p:nvSpPr>
          <p:cNvPr id="10" name="Pladsholder til tekst 9">
            <a:extLst>
              <a:ext uri="{FF2B5EF4-FFF2-40B4-BE49-F238E27FC236}">
                <a16:creationId xmlns:a16="http://schemas.microsoft.com/office/drawing/2014/main" id="{40122146-FFBC-2777-D353-E532C192065A}"/>
              </a:ext>
              <a:ext uri="{C183D7F6-B498-43B3-948B-1728B52AA6E4}">
                <adec:decorative xmlns:adec="http://schemas.microsoft.com/office/drawing/2017/decorative" val="1"/>
              </a:ext>
            </a:extLst>
          </p:cNvPr>
          <p:cNvSpPr>
            <a:spLocks noGrp="1"/>
          </p:cNvSpPr>
          <p:nvPr>
            <p:ph type="body" sz="quarter" idx="14"/>
          </p:nvPr>
        </p:nvSpPr>
        <p:spPr/>
        <p:txBody>
          <a:bodyPr>
            <a:noAutofit/>
          </a:bodyPr>
          <a:lstStyle/>
          <a:p>
            <a:endParaRPr lang="da-DK" sz="800" dirty="0">
              <a:solidFill>
                <a:schemeClr val="accent2"/>
              </a:solidFill>
              <a:latin typeface="Arial" panose="020B0604020202020204" pitchFamily="34" charset="0"/>
              <a:cs typeface="Arial" panose="020B0604020202020204" pitchFamily="34" charset="0"/>
            </a:endParaRPr>
          </a:p>
        </p:txBody>
      </p:sp>
      <p:graphicFrame>
        <p:nvGraphicFramePr>
          <p:cNvPr id="7" name="Tabel 6">
            <a:extLst>
              <a:ext uri="{FF2B5EF4-FFF2-40B4-BE49-F238E27FC236}">
                <a16:creationId xmlns:a16="http://schemas.microsoft.com/office/drawing/2014/main" id="{5820199C-72EB-9CE7-81C1-FCDD05E1A99E}"/>
              </a:ext>
            </a:extLst>
          </p:cNvPr>
          <p:cNvGraphicFramePr>
            <a:graphicFrameLocks noGrp="1"/>
          </p:cNvGraphicFramePr>
          <p:nvPr>
            <p:extLst>
              <p:ext uri="{D42A27DB-BD31-4B8C-83A1-F6EECF244321}">
                <p14:modId xmlns:p14="http://schemas.microsoft.com/office/powerpoint/2010/main" val="1398769924"/>
              </p:ext>
            </p:extLst>
          </p:nvPr>
        </p:nvGraphicFramePr>
        <p:xfrm>
          <a:off x="1259999" y="807840"/>
          <a:ext cx="9720000" cy="4663736"/>
        </p:xfrm>
        <a:graphic>
          <a:graphicData uri="http://schemas.openxmlformats.org/drawingml/2006/table">
            <a:tbl>
              <a:tblPr>
                <a:tableStyleId>{1FECB4D8-DB02-4DC6-A0A2-4F2EBAE1DC90}</a:tableStyleId>
              </a:tblPr>
              <a:tblGrid>
                <a:gridCol w="3621583">
                  <a:extLst>
                    <a:ext uri="{9D8B030D-6E8A-4147-A177-3AD203B41FA5}">
                      <a16:colId xmlns:a16="http://schemas.microsoft.com/office/drawing/2014/main" val="2843602144"/>
                    </a:ext>
                  </a:extLst>
                </a:gridCol>
                <a:gridCol w="1551165">
                  <a:extLst>
                    <a:ext uri="{9D8B030D-6E8A-4147-A177-3AD203B41FA5}">
                      <a16:colId xmlns:a16="http://schemas.microsoft.com/office/drawing/2014/main" val="634668460"/>
                    </a:ext>
                  </a:extLst>
                </a:gridCol>
                <a:gridCol w="1498043">
                  <a:extLst>
                    <a:ext uri="{9D8B030D-6E8A-4147-A177-3AD203B41FA5}">
                      <a16:colId xmlns:a16="http://schemas.microsoft.com/office/drawing/2014/main" val="2428786357"/>
                    </a:ext>
                  </a:extLst>
                </a:gridCol>
                <a:gridCol w="1498043">
                  <a:extLst>
                    <a:ext uri="{9D8B030D-6E8A-4147-A177-3AD203B41FA5}">
                      <a16:colId xmlns:a16="http://schemas.microsoft.com/office/drawing/2014/main" val="2059531536"/>
                    </a:ext>
                  </a:extLst>
                </a:gridCol>
                <a:gridCol w="1551166">
                  <a:extLst>
                    <a:ext uri="{9D8B030D-6E8A-4147-A177-3AD203B41FA5}">
                      <a16:colId xmlns:a16="http://schemas.microsoft.com/office/drawing/2014/main" val="3704820551"/>
                    </a:ext>
                  </a:extLst>
                </a:gridCol>
              </a:tblGrid>
              <a:tr h="232053">
                <a:tc>
                  <a:txBody>
                    <a:bodyPr/>
                    <a:lstStyle/>
                    <a:p>
                      <a:r>
                        <a:rPr lang="da-DK" sz="900" b="1" i="0" dirty="0">
                          <a:solidFill>
                            <a:schemeClr val="accent1"/>
                          </a:solidFill>
                          <a:effectLst/>
                          <a:latin typeface="Arial" panose="020B0604020202020204" pitchFamily="34" charset="0"/>
                          <a:cs typeface="Arial" panose="020B0604020202020204" pitchFamily="34" charset="0"/>
                        </a:rPr>
                        <a:t>ESG-nøgletal​</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rgbClr val="16321B"/>
                          </a:solidFill>
                          <a:effectLst/>
                          <a:latin typeface="Arial" panose="020B0604020202020204" pitchFamily="34" charset="0"/>
                          <a:cs typeface="Arial" panose="020B0604020202020204" pitchFamily="34" charset="0"/>
                        </a:rPr>
                        <a:t>Enhed</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rgbClr val="16321B"/>
                          </a:solidFill>
                          <a:effectLst/>
                          <a:latin typeface="Arial" panose="020B0604020202020204" pitchFamily="34" charset="0"/>
                          <a:cs typeface="Arial" panose="020B0604020202020204" pitchFamily="34" charset="0"/>
                        </a:rPr>
                        <a:t>2022</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rgbClr val="16321B"/>
                          </a:solidFill>
                          <a:effectLst/>
                          <a:latin typeface="Arial" panose="020B0604020202020204" pitchFamily="34" charset="0"/>
                          <a:cs typeface="Arial" panose="020B0604020202020204" pitchFamily="34" charset="0"/>
                        </a:rPr>
                        <a:t>2021</a:t>
                      </a: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900" b="1" i="0" dirty="0">
                          <a:solidFill>
                            <a:srgbClr val="16321B"/>
                          </a:solidFill>
                          <a:effectLst/>
                          <a:latin typeface="Arial" panose="020B0604020202020204" pitchFamily="34" charset="0"/>
                          <a:cs typeface="Arial" panose="020B0604020202020204" pitchFamily="34" charset="0"/>
                        </a:rPr>
                        <a:t>Mål​</a:t>
                      </a:r>
                    </a:p>
                  </a:txBody>
                  <a:tcPr marL="72000" marR="36000" marT="72000" marB="36000" anchor="ctr">
                    <a:lnL w="6350" cap="flat" cmpd="sng" algn="ctr">
                      <a:solidFill>
                        <a:schemeClr val="accent1"/>
                      </a:solidFill>
                      <a:prstDash val="solid"/>
                      <a:round/>
                      <a:headEnd type="none" w="med" len="med"/>
                      <a:tailEnd type="none" w="med" len="med"/>
                    </a:lnL>
                    <a:lnR w="12700" cmpd="sng">
                      <a:noFill/>
                    </a:lnR>
                    <a:lnT w="12700" cmpd="sng">
                      <a:noFill/>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37990"/>
                  </a:ext>
                </a:extLst>
              </a:tr>
              <a:tr h="232053">
                <a:tc>
                  <a:txBody>
                    <a:bodyPr/>
                    <a:lstStyle/>
                    <a:p>
                      <a:r>
                        <a:rPr lang="da-DK" sz="900" b="1" i="0" dirty="0">
                          <a:solidFill>
                            <a:schemeClr val="bg1"/>
                          </a:solidFill>
                          <a:effectLst/>
                          <a:latin typeface="Arial" panose="020B0604020202020204" pitchFamily="34" charset="0"/>
                          <a:cs typeface="Arial" panose="020B0604020202020204" pitchFamily="34" charset="0"/>
                        </a:rPr>
                        <a:t>Environment​</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a-DK" sz="900" b="1" i="0" dirty="0">
                        <a:solidFill>
                          <a:schemeClr val="bg1"/>
                        </a:solidFill>
                        <a:highlight>
                          <a:srgbClr val="1B4529"/>
                        </a:highlight>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13126847"/>
                  </a:ext>
                </a:extLst>
              </a:tr>
              <a:tr h="224609">
                <a:tc>
                  <a:txBody>
                    <a:bodyPr/>
                    <a:lstStyle/>
                    <a:p>
                      <a:r>
                        <a:rPr lang="da-DK" sz="900" b="1" i="0" dirty="0">
                          <a:solidFill>
                            <a:schemeClr val="accent1"/>
                          </a:solidFill>
                          <a:effectLst/>
                          <a:latin typeface="Arial" panose="020B0604020202020204" pitchFamily="34" charset="0"/>
                          <a:cs typeface="Arial" panose="020B0604020202020204" pitchFamily="34" charset="0"/>
                        </a:rPr>
                        <a:t>Erhvervsstyrelsens ESG-nøgletal</a:t>
                      </a:r>
                    </a:p>
                  </a:txBody>
                  <a:tcPr marL="72000" marR="36000" marT="72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endParaRPr lang="da-DK" sz="9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rgbClr val="16321B"/>
                        </a:solidFill>
                        <a:latin typeface="Helvetica" pitchFamily="2" charset="0"/>
                      </a:endParaRPr>
                    </a:p>
                  </a:txBody>
                  <a:tcPr marL="72000" marR="36000" marT="72000" marB="36000" anchor="ctr">
                    <a:lnL w="6350" cap="flat" cmpd="sng" algn="ctr">
                      <a:no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a-DK" sz="800" dirty="0">
                        <a:solidFill>
                          <a:srgbClr val="16321B"/>
                        </a:solidFill>
                        <a:latin typeface="Helvetica" pitchFamily="2" charset="0"/>
                      </a:endParaRPr>
                    </a:p>
                  </a:txBody>
                  <a:tcPr marL="72000" marR="36000" marT="72000" marB="36000" anchor="ctr">
                    <a:lnL w="6350" cap="flat" cmpd="sng" algn="ctr">
                      <a:solidFill>
                        <a:srgbClr val="004000"/>
                      </a:solidFill>
                      <a:prstDash val="solid"/>
                      <a:round/>
                      <a:headEnd type="none" w="med" len="med"/>
                      <a:tailEnd type="none" w="med" len="med"/>
                    </a:lnL>
                    <a:lnR w="6350" cap="flat" cmpd="sng" algn="ctr">
                      <a:solidFill>
                        <a:srgbClr val="004000"/>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da-DK" sz="9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644562596"/>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inden for scope1</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4480572"/>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inden for scope 2</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2823173"/>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inden for scope 3</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864870"/>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Samlet 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​(scope 1, 2 og 3)</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22914"/>
                  </a:ext>
                </a:extLst>
              </a:tr>
              <a:tr h="234296">
                <a:tc>
                  <a:txBody>
                    <a:bodyPr/>
                    <a:lstStyle/>
                    <a:p>
                      <a:r>
                        <a:rPr lang="da-DK" sz="800" b="0" i="0" dirty="0">
                          <a:solidFill>
                            <a:schemeClr val="accent1"/>
                          </a:solidFill>
                          <a:effectLst/>
                          <a:latin typeface="Arial" panose="020B0604020202020204" pitchFamily="34" charset="0"/>
                          <a:cs typeface="Arial" panose="020B0604020202020204" pitchFamily="34" charset="0"/>
                        </a:rPr>
                        <a:t>CO</a:t>
                      </a:r>
                      <a:r>
                        <a:rPr lang="da-DK" sz="800" b="0" i="0" baseline="30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 intensitet, samlet CO</a:t>
                      </a:r>
                      <a:r>
                        <a:rPr lang="da-DK" sz="800" b="0" i="0" baseline="-25000" dirty="0">
                          <a:solidFill>
                            <a:schemeClr val="accent1"/>
                          </a:solidFill>
                          <a:effectLst/>
                          <a:latin typeface="Arial" panose="020B0604020202020204" pitchFamily="34" charset="0"/>
                          <a:cs typeface="Arial" panose="020B0604020202020204" pitchFamily="34" charset="0"/>
                        </a:rPr>
                        <a:t>2</a:t>
                      </a:r>
                      <a:r>
                        <a:rPr lang="da-DK" sz="800" b="0" i="0" dirty="0">
                          <a:solidFill>
                            <a:schemeClr val="accent1"/>
                          </a:solidFill>
                          <a:effectLst/>
                          <a:latin typeface="Arial" panose="020B0604020202020204" pitchFamily="34" charset="0"/>
                          <a:cs typeface="Arial" panose="020B0604020202020204" pitchFamily="34" charset="0"/>
                        </a:rPr>
                        <a:t>e-udledning ift. omsætning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4501267"/>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Samlet Energiforbrug​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185315"/>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Energiintensitet​, samlet energiforbrug ift. omsætning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796011"/>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Vedvarende energiandel​, vedvarende energiforbrug ift. samlet energiforbrug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9377445"/>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Vandforbrug​</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7403052"/>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Håndtering af farligt affald</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178546"/>
                  </a:ext>
                </a:extLst>
              </a:tr>
              <a:tr h="183345">
                <a:tc>
                  <a:txBody>
                    <a:bodyPr/>
                    <a:lstStyle/>
                    <a:p>
                      <a:r>
                        <a:rPr lang="da-DK" sz="900" b="1" i="0" dirty="0">
                          <a:solidFill>
                            <a:schemeClr val="accent1"/>
                          </a:solidFill>
                          <a:effectLst/>
                          <a:latin typeface="Arial" panose="020B0604020202020204" pitchFamily="34" charset="0"/>
                          <a:cs typeface="Arial" panose="020B0604020202020204" pitchFamily="34" charset="0"/>
                        </a:rPr>
                        <a:t>Yderligere branchespecifikke ESG-nøgletal</a:t>
                      </a:r>
                    </a:p>
                  </a:txBody>
                  <a:tcPr marL="72000" marR="36000" marT="72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da-DK" sz="800" b="1" i="0" dirty="0">
                        <a:solidFill>
                          <a:schemeClr val="accent1"/>
                        </a:solidFill>
                        <a:effectLst/>
                        <a:latin typeface="Arial" panose="020B0604020202020204" pitchFamily="34" charset="0"/>
                        <a:cs typeface="Arial" panose="020B0604020202020204" pitchFamily="34" charset="0"/>
                      </a:endParaRPr>
                    </a:p>
                  </a:txBody>
                  <a:tcPr marL="72000" marR="36000" marT="72000" marB="36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169837048"/>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Håndtering af genanvendeligt affald</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798771"/>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af genanvendeligt affald ift samlet affald</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rgbClr val="004000"/>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543250"/>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Madspild</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6972839"/>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af plantebaserede råvarer</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422163"/>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af økologiske råvarer</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71329"/>
                  </a:ext>
                </a:extLst>
              </a:tr>
              <a:tr h="224609">
                <a:tc>
                  <a:txBody>
                    <a:bodyPr/>
                    <a:lstStyle/>
                    <a:p>
                      <a:r>
                        <a:rPr lang="da-DK" sz="800" b="0" i="0" dirty="0">
                          <a:solidFill>
                            <a:schemeClr val="accent1"/>
                          </a:solidFill>
                          <a:effectLst/>
                          <a:latin typeface="Arial" panose="020B0604020202020204" pitchFamily="34" charset="0"/>
                          <a:cs typeface="Arial" panose="020B0604020202020204" pitchFamily="34" charset="0"/>
                        </a:rPr>
                        <a:t>Andel af kemikalier brugt i drift mærket økologisk</a:t>
                      </a:r>
                    </a:p>
                  </a:txBody>
                  <a:tcPr marL="72000" marR="36000" marT="72000" marB="36000"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sz="800" dirty="0">
                        <a:solidFill>
                          <a:srgbClr val="16321B"/>
                        </a:solidFill>
                        <a:latin typeface="Arial" panose="020B0604020202020204" pitchFamily="34" charset="0"/>
                        <a:cs typeface="Arial" panose="020B0604020202020204" pitchFamily="34" charset="0"/>
                      </a:endParaRPr>
                    </a:p>
                  </a:txBody>
                  <a:tcPr marL="72000" marR="36000" marT="72000" marB="3600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rgbClr val="004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331324"/>
                  </a:ext>
                </a:extLst>
              </a:tr>
            </a:tbl>
          </a:graphicData>
        </a:graphic>
      </p:graphicFrame>
    </p:spTree>
    <p:extLst>
      <p:ext uri="{BB962C8B-B14F-4D97-AF65-F5344CB8AC3E}">
        <p14:creationId xmlns:p14="http://schemas.microsoft.com/office/powerpoint/2010/main" val="3565642830"/>
      </p:ext>
    </p:extLst>
  </p:cSld>
  <p:clrMapOvr>
    <a:masterClrMapping/>
  </p:clrMapOvr>
</p:sld>
</file>

<file path=ppt/theme/theme1.xml><?xml version="1.0" encoding="utf-8"?>
<a:theme xmlns:a="http://schemas.openxmlformats.org/drawingml/2006/main" name="MeetDenmark">
  <a:themeElements>
    <a:clrScheme name="BDO Danmark">
      <a:dk1>
        <a:srgbClr val="404040"/>
      </a:dk1>
      <a:lt1>
        <a:srgbClr val="FFFFFF"/>
      </a:lt1>
      <a:dk2>
        <a:srgbClr val="ED1A3B"/>
      </a:dk2>
      <a:lt2>
        <a:srgbClr val="E7E7E7"/>
      </a:lt2>
      <a:accent1>
        <a:srgbClr val="02A5E2"/>
      </a:accent1>
      <a:accent2>
        <a:srgbClr val="DF8639"/>
      </a:accent2>
      <a:accent3>
        <a:srgbClr val="98002E"/>
      </a:accent3>
      <a:accent4>
        <a:srgbClr val="657C91"/>
      </a:accent4>
      <a:accent5>
        <a:srgbClr val="104745"/>
      </a:accent5>
      <a:accent6>
        <a:srgbClr val="239D98"/>
      </a:accent6>
      <a:hlink>
        <a:srgbClr val="ED1A3B"/>
      </a:hlink>
      <a:folHlink>
        <a:srgbClr val="7030A0"/>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accent4"/>
          </a:solidFill>
          <a:prstDash val="solid"/>
          <a:round/>
          <a:headEnd type="none" w="med" len="med"/>
          <a:tailEnd type="triangle" w="lg" len="med"/>
        </a:ln>
        <a:effectLst/>
      </a:spPr>
      <a:bodyPr vert="horz" wrap="square" lIns="72000" tIns="36000" rIns="72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noProof="0" dirty="0" err="1" smtClean="0">
            <a:ln>
              <a:noFill/>
            </a:ln>
            <a:solidFill>
              <a:schemeClr val="tx1"/>
            </a:solidFill>
            <a:effectLst/>
          </a:defRPr>
        </a:defPPr>
      </a:lstStyle>
    </a:spDef>
    <a:lnDef>
      <a:spPr bwMode="auto">
        <a:solidFill>
          <a:schemeClr val="accent1"/>
        </a:solidFill>
        <a:ln w="12700" cap="flat" cmpd="sng" algn="ctr">
          <a:solidFill>
            <a:schemeClr val="tx1"/>
          </a:solidFill>
          <a:prstDash val="solid"/>
          <a:miter lim="800000"/>
          <a:headEnd type="none" w="med" len="med"/>
          <a:tailEnd type="none" w="lg" len="med"/>
        </a:ln>
        <a:effectLst/>
      </a:spPr>
      <a:bodyPr/>
      <a:lstStyle/>
    </a:lnDef>
    <a:txDef>
      <a:spPr>
        <a:noFill/>
      </a:spPr>
      <a:bodyPr wrap="square" lIns="0" tIns="0" rIns="0" bIns="0" rtlCol="0">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kern="0" cap="none" spc="0" normalizeH="0" baseline="0" noProof="0" dirty="0" err="1" smtClean="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MeetDenmark" id="{49504282-AAA1-5C4F-9727-18388A9289BD}" vid="{962F23A7-225E-D149-9BF2-3681C4E80FBE}"/>
    </a:ext>
  </a:extLst>
</a:theme>
</file>

<file path=ppt/theme/theme2.xml><?xml version="1.0" encoding="utf-8"?>
<a:theme xmlns:a="http://schemas.openxmlformats.org/drawingml/2006/main" name="HEA">
  <a:themeElements>
    <a:clrScheme name="MeetDenmark Grøn">
      <a:dk1>
        <a:srgbClr val="000000"/>
      </a:dk1>
      <a:lt1>
        <a:srgbClr val="FFFFFF"/>
      </a:lt1>
      <a:dk2>
        <a:srgbClr val="1DA27A"/>
      </a:dk2>
      <a:lt2>
        <a:srgbClr val="D1ECE4"/>
      </a:lt2>
      <a:accent1>
        <a:srgbClr val="032D41"/>
      </a:accent1>
      <a:accent2>
        <a:srgbClr val="E4E6E7"/>
      </a:accent2>
      <a:accent3>
        <a:srgbClr val="4AB594"/>
      </a:accent3>
      <a:accent4>
        <a:srgbClr val="77C8AE"/>
      </a:accent4>
      <a:accent5>
        <a:srgbClr val="A3DAC9"/>
      </a:accent5>
      <a:accent6>
        <a:srgbClr val="D1ECE4"/>
      </a:accent6>
      <a:hlink>
        <a:srgbClr val="032D41"/>
      </a:hlink>
      <a:folHlink>
        <a:srgbClr val="A3DAC9"/>
      </a:folHlink>
    </a:clrScheme>
    <a:fontScheme name="Brugerdefineret 1">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 id="{34EE5623-47A7-4411-9D1A-AAF1A8C11699}" vid="{E26BDDDF-C0C2-470E-9A16-349E4502C9A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c947b3-0ce1-40fe-a6a9-52b65c410bf7" xsi:nil="true"/>
    <lcf76f155ced4ddcb4097134ff3c332f xmlns="135173b7-22b6-4cc9-b585-2bc35ba16d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92270D8F837C1418FB2CC745D7C9808" ma:contentTypeVersion="14" ma:contentTypeDescription="Opret et nyt dokument." ma:contentTypeScope="" ma:versionID="2cf6539f1d04db338f90c3afcf5b361b">
  <xsd:schema xmlns:xsd="http://www.w3.org/2001/XMLSchema" xmlns:xs="http://www.w3.org/2001/XMLSchema" xmlns:p="http://schemas.microsoft.com/office/2006/metadata/properties" xmlns:ns2="135173b7-22b6-4cc9-b585-2bc35ba16d29" xmlns:ns3="4ac947b3-0ce1-40fe-a6a9-52b65c410bf7" targetNamespace="http://schemas.microsoft.com/office/2006/metadata/properties" ma:root="true" ma:fieldsID="74f03286001e645353e8cdcfd657c6fb" ns2:_="" ns3:_="">
    <xsd:import namespace="135173b7-22b6-4cc9-b585-2bc35ba16d29"/>
    <xsd:import namespace="4ac947b3-0ce1-40fe-a6a9-52b65c410b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173b7-22b6-4cc9-b585-2bc35ba16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46f9bfe2-f411-48ca-b094-cf8508787f8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c947b3-0ce1-40fe-a6a9-52b65c410b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fad9bc-34c3-400c-a14e-aa93c2c1ed47}" ma:internalName="TaxCatchAll" ma:showField="CatchAllData" ma:web="4ac947b3-0ce1-40fe-a6a9-52b65c410bf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063F42-88CF-4480-BD51-E4E9E9D8B1A7}">
  <ds:schemaRefs>
    <ds:schemaRef ds:uri="http://schemas.microsoft.com/office/2006/metadata/properties"/>
    <ds:schemaRef ds:uri="http://schemas.microsoft.com/office/infopath/2007/PartnerControls"/>
    <ds:schemaRef ds:uri="4ac947b3-0ce1-40fe-a6a9-52b65c410bf7"/>
    <ds:schemaRef ds:uri="135173b7-22b6-4cc9-b585-2bc35ba16d29"/>
  </ds:schemaRefs>
</ds:datastoreItem>
</file>

<file path=customXml/itemProps2.xml><?xml version="1.0" encoding="utf-8"?>
<ds:datastoreItem xmlns:ds="http://schemas.openxmlformats.org/officeDocument/2006/customXml" ds:itemID="{F05D4C74-CA95-4D37-A6C2-6CA7A1FFF499}">
  <ds:schemaRefs>
    <ds:schemaRef ds:uri="http://schemas.microsoft.com/sharepoint/v3/contenttype/forms"/>
  </ds:schemaRefs>
</ds:datastoreItem>
</file>

<file path=customXml/itemProps3.xml><?xml version="1.0" encoding="utf-8"?>
<ds:datastoreItem xmlns:ds="http://schemas.openxmlformats.org/officeDocument/2006/customXml" ds:itemID="{6FF97A85-BD18-4538-AC66-6187F5C4C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5173b7-22b6-4cc9-b585-2bc35ba16d29"/>
    <ds:schemaRef ds:uri="4ac947b3-0ce1-40fe-a6a9-52b65c410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MeetDenmark</Template>
  <TotalTime>0</TotalTime>
  <Words>2569</Words>
  <Application>Microsoft Macintosh PowerPoint</Application>
  <PresentationFormat>Widescreen</PresentationFormat>
  <Paragraphs>358</Paragraphs>
  <Slides>23</Slides>
  <Notes>8</Notes>
  <HiddenSlides>1</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23</vt:i4>
      </vt:variant>
    </vt:vector>
  </HeadingPairs>
  <TitlesOfParts>
    <vt:vector size="31" baseType="lpstr">
      <vt:lpstr>IBM Plex Sans</vt:lpstr>
      <vt:lpstr>Helvetica</vt:lpstr>
      <vt:lpstr>Trebuchet MS</vt:lpstr>
      <vt:lpstr>DM Sans</vt:lpstr>
      <vt:lpstr>Calibri</vt:lpstr>
      <vt:lpstr>Arial</vt:lpstr>
      <vt:lpstr>MeetDenmark</vt:lpstr>
      <vt:lpstr>HEA</vt:lpstr>
      <vt:lpstr>BÆREDYGTIGHEDSRAPPORT</vt:lpstr>
      <vt:lpstr>Bæredygtighedsrapport</vt:lpstr>
      <vt:lpstr>Indholdsfortegnelse</vt:lpstr>
      <vt:lpstr>Fakta om [indsæt din virksomheds navn]</vt:lpstr>
      <vt:lpstr>Bæredygtighedspolitk - Forord</vt:lpstr>
      <vt:lpstr>Bæredygtighedspolitik - Indsatsområder</vt:lpstr>
      <vt:lpstr>Væsentlighedsvurdering</vt:lpstr>
      <vt:lpstr>PowerPoint-præsentation</vt:lpstr>
      <vt:lpstr>PowerPoint-præsentation</vt:lpstr>
      <vt:lpstr>PowerPoint-præsentation</vt:lpstr>
      <vt:lpstr>PowerPoint-præsentation</vt:lpstr>
      <vt:lpstr>I dybden med E-nøgletal </vt:lpstr>
      <vt:lpstr>PowerPoint-præsentation</vt:lpstr>
      <vt:lpstr>PowerPoint-præsentation</vt:lpstr>
      <vt:lpstr>Opgørelsespraksis</vt:lpstr>
      <vt:lpstr>Opgørelsespraksis fortsat</vt:lpstr>
      <vt:lpstr>PowerPoint-præsentation</vt:lpstr>
      <vt:lpstr>Due Diligence for bæredygtighed</vt:lpstr>
      <vt:lpstr>Due Diligence for bæredygtighed</vt:lpstr>
      <vt:lpstr>Vores arbejde med FN's verdensmål</vt:lpstr>
      <vt:lpstr>Ikon-bibliotek</vt:lpstr>
      <vt:lpstr>Mærker/certificeringer</vt:lpstr>
      <vt:lpstr>Tak for at læse 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2023-04-24T09:20:15Z</dcterms:created>
  <dcterms:modified xsi:type="dcterms:W3CDTF">2023-11-21T15:08:11Z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0x010100392270D8F837C1418FB2CC745D7C9808</vt:lpwstr>
  </property>
</Properties>
</file>