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8" r:id="rId1"/>
  </p:sldMasterIdLst>
  <p:notesMasterIdLst>
    <p:notesMasterId r:id="rId9"/>
  </p:notesMasterIdLst>
  <p:handoutMasterIdLst>
    <p:handoutMasterId r:id="rId10"/>
  </p:handoutMasterIdLst>
  <p:sldIdLst>
    <p:sldId id="386" r:id="rId2"/>
    <p:sldId id="470" r:id="rId3"/>
    <p:sldId id="514" r:id="rId4"/>
    <p:sldId id="668" r:id="rId5"/>
    <p:sldId id="669" r:id="rId6"/>
    <p:sldId id="671" r:id="rId7"/>
    <p:sldId id="670" r:id="rId8"/>
  </p:sldIdLst>
  <p:sldSz cx="12190413" cy="6859588"/>
  <p:notesSz cx="6797675" cy="9926638"/>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2CEAF5-B675-4384-903F-9D462593312C}">
          <p14:sldIdLst>
            <p14:sldId id="386"/>
            <p14:sldId id="470"/>
            <p14:sldId id="514"/>
            <p14:sldId id="668"/>
            <p14:sldId id="669"/>
            <p14:sldId id="671"/>
            <p14:sldId id="670"/>
          </p14:sldIdLst>
        </p14:section>
      </p14:sectionLst>
    </p:ext>
    <p:ext uri="{EFAFB233-063F-42B5-8137-9DF3F51BA10A}">
      <p15:sldGuideLst xmlns:p15="http://schemas.microsoft.com/office/powerpoint/2012/main">
        <p15:guide id="2" pos="3862" userDrawn="1">
          <p15:clr>
            <a:srgbClr val="A4A3A4"/>
          </p15:clr>
        </p15:guide>
        <p15:guide id="3" orient="horz" pos="2161"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eborg Stence Hvidsten | Incentive |" initials="ISH|I|" lastIdx="1" clrIdx="0">
    <p:extLst>
      <p:ext uri="{19B8F6BF-5375-455C-9EA6-DF929625EA0E}">
        <p15:presenceInfo xmlns:p15="http://schemas.microsoft.com/office/powerpoint/2012/main" userId="S::ih@incentive.dk::b3066e2c-49bc-4917-932d-444e852c22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AF6"/>
    <a:srgbClr val="D1E4E3"/>
    <a:srgbClr val="E17D78"/>
    <a:srgbClr val="323435"/>
    <a:srgbClr val="9DBFAE"/>
    <a:srgbClr val="D6D0C3"/>
    <a:srgbClr val="D2D2D2"/>
    <a:srgbClr val="86754F"/>
    <a:srgbClr val="373636"/>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5889" autoAdjust="0"/>
  </p:normalViewPr>
  <p:slideViewPr>
    <p:cSldViewPr snapToGrid="0" showGuides="1">
      <p:cViewPr varScale="1">
        <p:scale>
          <a:sx n="105" d="100"/>
          <a:sy n="105" d="100"/>
        </p:scale>
        <p:origin x="156" y="270"/>
      </p:cViewPr>
      <p:guideLst>
        <p:guide pos="3862"/>
        <p:guide orient="horz" pos="2161"/>
      </p:guideLst>
    </p:cSldViewPr>
  </p:slideViewPr>
  <p:outlineViewPr>
    <p:cViewPr>
      <p:scale>
        <a:sx n="33" d="100"/>
        <a:sy n="33" d="100"/>
      </p:scale>
      <p:origin x="0" y="-1686"/>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96" d="100"/>
          <a:sy n="96" d="100"/>
        </p:scale>
        <p:origin x="-360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4" y="1"/>
            <a:ext cx="2945659" cy="496332"/>
          </a:xfrm>
          <a:prstGeom prst="rect">
            <a:avLst/>
          </a:prstGeom>
        </p:spPr>
        <p:txBody>
          <a:bodyPr vert="horz" lIns="91440" tIns="45720" rIns="91440" bIns="45720" rtlCol="0"/>
          <a:lstStyle>
            <a:lvl1pPr algn="r">
              <a:defRPr sz="1200"/>
            </a:lvl1pPr>
          </a:lstStyle>
          <a:p>
            <a:fld id="{BF2EAC8A-9800-46BF-9D01-6B1BEA93364D}" type="datetimeFigureOut">
              <a:rPr lang="en-US" smtClean="0"/>
              <a:t>9/16/2021</a:t>
            </a:fld>
            <a:endParaRPr lang="en-US" dirty="0"/>
          </a:p>
        </p:txBody>
      </p:sp>
      <p:sp>
        <p:nvSpPr>
          <p:cNvPr id="4" name="Footer Placeholder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C4C539A6-071B-4D59-95C2-A1878C92FC07}" type="slidenum">
              <a:rPr lang="en-US" smtClean="0"/>
              <a:t>‹#›</a:t>
            </a:fld>
            <a:endParaRPr lang="en-US" dirty="0"/>
          </a:p>
        </p:txBody>
      </p:sp>
    </p:spTree>
    <p:extLst>
      <p:ext uri="{BB962C8B-B14F-4D97-AF65-F5344CB8AC3E}">
        <p14:creationId xmlns:p14="http://schemas.microsoft.com/office/powerpoint/2010/main" val="605909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332"/>
          </a:xfrm>
          <a:prstGeom prst="rect">
            <a:avLst/>
          </a:prstGeom>
        </p:spPr>
        <p:txBody>
          <a:bodyPr vert="horz" lIns="91440" tIns="45720" rIns="91440" bIns="45720" rtlCol="0"/>
          <a:lstStyle>
            <a:lvl1pPr algn="l">
              <a:defRPr sz="1200"/>
            </a:lvl1pPr>
          </a:lstStyle>
          <a:p>
            <a:endParaRPr lang="da-DK" dirty="0"/>
          </a:p>
        </p:txBody>
      </p:sp>
      <p:sp>
        <p:nvSpPr>
          <p:cNvPr id="3" name="Date Placeholder 2"/>
          <p:cNvSpPr>
            <a:spLocks noGrp="1"/>
          </p:cNvSpPr>
          <p:nvPr>
            <p:ph type="dt" idx="1"/>
          </p:nvPr>
        </p:nvSpPr>
        <p:spPr>
          <a:xfrm>
            <a:off x="3850444" y="1"/>
            <a:ext cx="2945659" cy="496332"/>
          </a:xfrm>
          <a:prstGeom prst="rect">
            <a:avLst/>
          </a:prstGeom>
        </p:spPr>
        <p:txBody>
          <a:bodyPr vert="horz" lIns="91440" tIns="45720" rIns="91440" bIns="45720" rtlCol="0"/>
          <a:lstStyle>
            <a:lvl1pPr algn="r">
              <a:defRPr sz="1200"/>
            </a:lvl1pPr>
          </a:lstStyle>
          <a:p>
            <a:fld id="{FF65DF54-A693-494A-AE99-7E44CF61132B}" type="datetimeFigureOut">
              <a:rPr lang="da-DK" smtClean="0"/>
              <a:t>16-09-2021</a:t>
            </a:fld>
            <a:endParaRPr lang="da-DK" dirty="0"/>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dirty="0" err="1"/>
              <a:t>Click</a:t>
            </a:r>
            <a:r>
              <a:rPr lang="da-DK" dirty="0"/>
              <a:t> to </a:t>
            </a:r>
            <a:r>
              <a:rPr lang="da-DK" dirty="0" err="1"/>
              <a:t>edit</a:t>
            </a:r>
            <a:r>
              <a:rPr lang="da-DK" dirty="0"/>
              <a:t> Master </a:t>
            </a:r>
            <a:r>
              <a:rPr lang="da-DK" dirty="0" err="1"/>
              <a:t>text</a:t>
            </a:r>
            <a:r>
              <a:rPr lang="da-DK" dirty="0"/>
              <a:t> </a:t>
            </a:r>
            <a:r>
              <a:rPr lang="da-DK" dirty="0" err="1"/>
              <a:t>styles</a:t>
            </a:r>
            <a:endParaRPr lang="da-DK" dirty="0"/>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6" name="Footer Placeholder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da-DK" dirty="0"/>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4C6E4E37-F17B-4806-8417-082B9BBD9E1E}" type="slidenum">
              <a:rPr lang="da-DK" smtClean="0"/>
              <a:t>‹#›</a:t>
            </a:fld>
            <a:endParaRPr lang="da-DK" dirty="0"/>
          </a:p>
        </p:txBody>
      </p:sp>
    </p:spTree>
    <p:extLst>
      <p:ext uri="{BB962C8B-B14F-4D97-AF65-F5344CB8AC3E}">
        <p14:creationId xmlns:p14="http://schemas.microsoft.com/office/powerpoint/2010/main" val="3749992663"/>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4C6E4E37-F17B-4806-8417-082B9BBD9E1E}" type="slidenum">
              <a:rPr lang="da-DK" smtClean="0"/>
              <a:t>1</a:t>
            </a:fld>
            <a:endParaRPr lang="da-DK" dirty="0"/>
          </a:p>
        </p:txBody>
      </p:sp>
    </p:spTree>
    <p:extLst>
      <p:ext uri="{BB962C8B-B14F-4D97-AF65-F5344CB8AC3E}">
        <p14:creationId xmlns:p14="http://schemas.microsoft.com/office/powerpoint/2010/main" val="1348321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5"/>
          </p:nvPr>
        </p:nvSpPr>
        <p:spPr/>
        <p:txBody>
          <a:bodyPr/>
          <a:lstStyle/>
          <a:p>
            <a:fld id="{4C6E4E37-F17B-4806-8417-082B9BBD9E1E}" type="slidenum">
              <a:rPr lang="da-DK" smtClean="0"/>
              <a:t>2</a:t>
            </a:fld>
            <a:endParaRPr lang="da-DK" dirty="0"/>
          </a:p>
        </p:txBody>
      </p:sp>
    </p:spTree>
    <p:extLst>
      <p:ext uri="{BB962C8B-B14F-4D97-AF65-F5344CB8AC3E}">
        <p14:creationId xmlns:p14="http://schemas.microsoft.com/office/powerpoint/2010/main" val="1419471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ID4096" dirty="0"/>
          </a:p>
        </p:txBody>
      </p:sp>
      <p:sp>
        <p:nvSpPr>
          <p:cNvPr id="4" name="Slide Number Placeholder 3"/>
          <p:cNvSpPr>
            <a:spLocks noGrp="1"/>
          </p:cNvSpPr>
          <p:nvPr>
            <p:ph type="sldNum" sz="quarter" idx="5"/>
          </p:nvPr>
        </p:nvSpPr>
        <p:spPr/>
        <p:txBody>
          <a:bodyPr/>
          <a:lstStyle/>
          <a:p>
            <a:fld id="{4C6E4E37-F17B-4806-8417-082B9BBD9E1E}" type="slidenum">
              <a:rPr lang="da-DK" smtClean="0"/>
              <a:t>3</a:t>
            </a:fld>
            <a:endParaRPr lang="da-DK" dirty="0"/>
          </a:p>
        </p:txBody>
      </p:sp>
    </p:spTree>
    <p:extLst>
      <p:ext uri="{BB962C8B-B14F-4D97-AF65-F5344CB8AC3E}">
        <p14:creationId xmlns:p14="http://schemas.microsoft.com/office/powerpoint/2010/main" val="3518866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5"/>
          </p:nvPr>
        </p:nvSpPr>
        <p:spPr/>
        <p:txBody>
          <a:bodyPr/>
          <a:lstStyle/>
          <a:p>
            <a:fld id="{4C6E4E37-F17B-4806-8417-082B9BBD9E1E}" type="slidenum">
              <a:rPr lang="da-DK" smtClean="0"/>
              <a:t>7</a:t>
            </a:fld>
            <a:endParaRPr lang="da-DK" dirty="0"/>
          </a:p>
        </p:txBody>
      </p:sp>
    </p:spTree>
    <p:extLst>
      <p:ext uri="{BB962C8B-B14F-4D97-AF65-F5344CB8AC3E}">
        <p14:creationId xmlns:p14="http://schemas.microsoft.com/office/powerpoint/2010/main" val="29282363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2.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oleObject" Target="../embeddings/oleObject4.bin"/><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4.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5.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6.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7.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20.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22.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23.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2.png"/><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oleObject" Target="../embeddings/oleObject4.bin"/><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24.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25.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26.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27.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28.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8.xml"/><Relationship Id="rId6" Type="http://schemas.openxmlformats.org/officeDocument/2006/relationships/image" Target="../media/image4.png"/><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9.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10.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11.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2.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3.xml"/><Relationship Id="rId5" Type="http://schemas.openxmlformats.org/officeDocument/2006/relationships/image" Target="../media/image2.png"/><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_DK logo">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extLst>
              <p:ext uri="{D42A27DB-BD31-4B8C-83A1-F6EECF244321}">
                <p14:modId xmlns:p14="http://schemas.microsoft.com/office/powerpoint/2010/main" val="2430406998"/>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2118" y="1589"/>
                        <a:ext cx="2116" cy="1587"/>
                      </a:xfrm>
                      <a:prstGeom prst="rect">
                        <a:avLst/>
                      </a:prstGeom>
                    </p:spPr>
                  </p:pic>
                </p:oleObj>
              </mc:Fallback>
            </mc:AlternateContent>
          </a:graphicData>
        </a:graphic>
      </p:graphicFrame>
      <p:graphicFrame>
        <p:nvGraphicFramePr>
          <p:cNvPr id="3" name="Object 2" hidden="1">
            <a:extLst>
              <a:ext uri="{FF2B5EF4-FFF2-40B4-BE49-F238E27FC236}">
                <a16:creationId xmlns:a16="http://schemas.microsoft.com/office/drawing/2014/main" id="{6DDC8FAF-A3F7-4AD6-AC79-2F478131820E}"/>
              </a:ext>
            </a:extLst>
          </p:cNvPr>
          <p:cNvGraphicFramePr>
            <a:graphicFrameLocks noChangeAspect="1"/>
          </p:cNvGraphicFramePr>
          <p:nvPr userDrawn="1">
            <p:custDataLst>
              <p:tags r:id="rId2"/>
            </p:custDataLst>
            <p:extLst>
              <p:ext uri="{D42A27DB-BD31-4B8C-83A1-F6EECF244321}">
                <p14:modId xmlns:p14="http://schemas.microsoft.com/office/powerpoint/2010/main" val="1256099638"/>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6" imgW="270" imgH="270" progId="TCLayout.ActiveDocument.1">
                  <p:embed/>
                </p:oleObj>
              </mc:Choice>
              <mc:Fallback>
                <p:oleObj name="think-cell Slide" r:id="rId6" imgW="270" imgH="270" progId="TCLayout.ActiveDocument.1">
                  <p:embed/>
                  <p:pic>
                    <p:nvPicPr>
                      <p:cNvPr id="3" name="Object 2" hidden="1">
                        <a:extLst>
                          <a:ext uri="{FF2B5EF4-FFF2-40B4-BE49-F238E27FC236}">
                            <a16:creationId xmlns:a16="http://schemas.microsoft.com/office/drawing/2014/main" id="{CB437599-A7D1-40FC-BDC5-CFEDE1D538F0}"/>
                          </a:ext>
                        </a:extLst>
                      </p:cNvPr>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5" name="Slide Number Placeholder 4">
            <a:extLst>
              <a:ext uri="{FF2B5EF4-FFF2-40B4-BE49-F238E27FC236}">
                <a16:creationId xmlns:a16="http://schemas.microsoft.com/office/drawing/2014/main" id="{A2351E7D-4C84-4947-AE2D-DE662C42A607}"/>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6" name="Picture 5">
            <a:extLst>
              <a:ext uri="{FF2B5EF4-FFF2-40B4-BE49-F238E27FC236}">
                <a16:creationId xmlns:a16="http://schemas.microsoft.com/office/drawing/2014/main" id="{1E0B57FE-BBD7-4077-BFA9-8A30EB1CFF67}"/>
              </a:ext>
            </a:extLst>
          </p:cNvPr>
          <p:cNvPicPr>
            <a:picLocks noChangeAspect="1"/>
          </p:cNvPicPr>
          <p:nvPr userDrawn="1"/>
        </p:nvPicPr>
        <p:blipFill>
          <a:blip r:embed="rId7"/>
          <a:stretch>
            <a:fillRect/>
          </a:stretch>
        </p:blipFill>
        <p:spPr>
          <a:xfrm>
            <a:off x="10555530" y="6541129"/>
            <a:ext cx="767836" cy="101515"/>
          </a:xfrm>
          <a:prstGeom prst="rect">
            <a:avLst/>
          </a:prstGeom>
        </p:spPr>
      </p:pic>
      <p:cxnSp>
        <p:nvCxnSpPr>
          <p:cNvPr id="7" name="Straight Connector 6">
            <a:extLst>
              <a:ext uri="{FF2B5EF4-FFF2-40B4-BE49-F238E27FC236}">
                <a16:creationId xmlns:a16="http://schemas.microsoft.com/office/drawing/2014/main" id="{DC68EDDA-EB01-4123-BFC7-607AB1DC3632}"/>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
        <p:nvSpPr>
          <p:cNvPr id="8" name="Title Placeholder 1">
            <a:extLst>
              <a:ext uri="{FF2B5EF4-FFF2-40B4-BE49-F238E27FC236}">
                <a16:creationId xmlns:a16="http://schemas.microsoft.com/office/drawing/2014/main" id="{63F93368-32CF-4CA3-87E1-1EDAF66AF010}"/>
              </a:ext>
            </a:extLst>
          </p:cNvPr>
          <p:cNvSpPr>
            <a:spLocks noGrp="1"/>
          </p:cNvSpPr>
          <p:nvPr>
            <p:ph type="title"/>
          </p:nvPr>
        </p:nvSpPr>
        <p:spPr>
          <a:xfrm>
            <a:off x="557662" y="306457"/>
            <a:ext cx="11088000" cy="430887"/>
          </a:xfrm>
          <a:prstGeom prst="rect">
            <a:avLst/>
          </a:prstGeom>
        </p:spPr>
        <p:txBody>
          <a:bodyPr vert="horz" wrap="square" lIns="0" tIns="0" rIns="0" bIns="0" rtlCol="0" anchor="t">
            <a:spAutoFit/>
          </a:bodyPr>
          <a:lstStyle/>
          <a:p>
            <a:r>
              <a:rPr lang="en-US" noProof="0" dirty="0"/>
              <a:t>Click to edit Master title style</a:t>
            </a:r>
            <a:endParaRPr lang="da-DK" noProof="0" dirty="0"/>
          </a:p>
        </p:txBody>
      </p:sp>
    </p:spTree>
    <p:extLst>
      <p:ext uri="{BB962C8B-B14F-4D97-AF65-F5344CB8AC3E}">
        <p14:creationId xmlns:p14="http://schemas.microsoft.com/office/powerpoint/2010/main" val="3957734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ille billede_højr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624336" y="1778666"/>
            <a:ext cx="4567341" cy="3670642"/>
          </a:xfrm>
        </p:spPr>
        <p:txBody>
          <a:bodyPr>
            <a:noAutofit/>
          </a:bodyPr>
          <a:lstStyle>
            <a:lvl1pPr marL="0" marR="0" indent="0" algn="ctr" defTabSz="914583"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a:lvl1pPr>
          </a:lstStyle>
          <a:p>
            <a:r>
              <a:rPr lang="da-DK" noProof="0" dirty="0"/>
              <a:t>KLIK PÅ IKONET FOR AT INDSÆTTE ET BILLEDE</a:t>
            </a:r>
          </a:p>
        </p:txBody>
      </p:sp>
      <p:sp>
        <p:nvSpPr>
          <p:cNvPr id="3" name="Date Placeholder 2"/>
          <p:cNvSpPr>
            <a:spLocks noGrp="1"/>
          </p:cNvSpPr>
          <p:nvPr>
            <p:ph type="dt" sz="half" idx="10"/>
          </p:nvPr>
        </p:nvSpPr>
        <p:spPr/>
        <p:txBody>
          <a:bodyPr/>
          <a:lstStyle/>
          <a:p>
            <a:fld id="{72F48F58-5FD6-42F5-BD99-29E8E103A6E4}" type="datetime1">
              <a:rPr lang="da-DK" noProof="0" smtClean="0"/>
              <a:t>16-09-2021</a:t>
            </a:fld>
            <a:endParaRPr lang="da-DK" noProof="0" dirty="0"/>
          </a:p>
        </p:txBody>
      </p:sp>
      <p:sp>
        <p:nvSpPr>
          <p:cNvPr id="4" name="Footer Placeholder 3"/>
          <p:cNvSpPr>
            <a:spLocks noGrp="1"/>
          </p:cNvSpPr>
          <p:nvPr>
            <p:ph type="ftr" sz="quarter" idx="11"/>
          </p:nvPr>
        </p:nvSpPr>
        <p:spPr/>
        <p:txBody>
          <a:bodyPr/>
          <a:lstStyle/>
          <a:p>
            <a:endParaRPr lang="da-DK" dirty="0"/>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graphicFrame>
        <p:nvGraphicFramePr>
          <p:cNvPr id="10" name="Object 9" hidden="1">
            <a:extLst>
              <a:ext uri="{FF2B5EF4-FFF2-40B4-BE49-F238E27FC236}">
                <a16:creationId xmlns:a16="http://schemas.microsoft.com/office/drawing/2014/main" id="{1876097A-65E5-46AA-963F-232C11C12D9F}"/>
              </a:ext>
            </a:extLst>
          </p:cNvPr>
          <p:cNvGraphicFramePr>
            <a:graphicFrameLocks noChangeAspect="1"/>
          </p:cNvGraphicFramePr>
          <p:nvPr userDrawn="1">
            <p:custDataLst>
              <p:tags r:id="rId1"/>
            </p:custDataLst>
            <p:extLst>
              <p:ext uri="{D42A27DB-BD31-4B8C-83A1-F6EECF244321}">
                <p14:modId xmlns:p14="http://schemas.microsoft.com/office/powerpoint/2010/main" val="20704206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0" name="Object 9" hidden="1">
                        <a:extLst>
                          <a:ext uri="{FF2B5EF4-FFF2-40B4-BE49-F238E27FC236}">
                            <a16:creationId xmlns:a16="http://schemas.microsoft.com/office/drawing/2014/main" id="{A06539D2-ABC0-442D-AF69-92E8C1AD351E}"/>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8" name="Slide Number Placeholder 4">
            <a:extLst>
              <a:ext uri="{FF2B5EF4-FFF2-40B4-BE49-F238E27FC236}">
                <a16:creationId xmlns:a16="http://schemas.microsoft.com/office/drawing/2014/main" id="{2F20C65D-6DED-48E1-90E4-AD1CE278E6DA}"/>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9" name="Picture 18">
            <a:extLst>
              <a:ext uri="{FF2B5EF4-FFF2-40B4-BE49-F238E27FC236}">
                <a16:creationId xmlns:a16="http://schemas.microsoft.com/office/drawing/2014/main" id="{3586D25D-6C4D-4D06-A429-B9FD3CC30006}"/>
              </a:ext>
            </a:extLst>
          </p:cNvPr>
          <p:cNvPicPr>
            <a:picLocks noChangeAspect="1"/>
          </p:cNvPicPr>
          <p:nvPr userDrawn="1"/>
        </p:nvPicPr>
        <p:blipFill>
          <a:blip r:embed="rId5"/>
          <a:stretch>
            <a:fillRect/>
          </a:stretch>
        </p:blipFill>
        <p:spPr>
          <a:xfrm>
            <a:off x="10555530" y="6541129"/>
            <a:ext cx="767836" cy="101515"/>
          </a:xfrm>
          <a:prstGeom prst="rect">
            <a:avLst/>
          </a:prstGeom>
        </p:spPr>
      </p:pic>
      <p:cxnSp>
        <p:nvCxnSpPr>
          <p:cNvPr id="20" name="Straight Connector 19">
            <a:extLst>
              <a:ext uri="{FF2B5EF4-FFF2-40B4-BE49-F238E27FC236}">
                <a16:creationId xmlns:a16="http://schemas.microsoft.com/office/drawing/2014/main" id="{D5F44E3E-363E-4438-BAC4-288DFE9DD299}"/>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389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ase med billede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15E7AB9-89CA-4182-92BA-299E8EA2D10E}" type="datetime1">
              <a:rPr lang="da-DK" noProof="0" smtClean="0"/>
              <a:t>16-09-2021</a:t>
            </a:fld>
            <a:endParaRPr lang="da-DK" noProof="0" dirty="0"/>
          </a:p>
        </p:txBody>
      </p:sp>
      <p:sp>
        <p:nvSpPr>
          <p:cNvPr id="4" name="Footer Placeholder 3"/>
          <p:cNvSpPr>
            <a:spLocks noGrp="1"/>
          </p:cNvSpPr>
          <p:nvPr>
            <p:ph type="ftr" sz="quarter" idx="11"/>
          </p:nvPr>
        </p:nvSpPr>
        <p:spPr/>
        <p:txBody>
          <a:bodyPr/>
          <a:lstStyle/>
          <a:p>
            <a:endParaRPr lang="da-DK" dirty="0"/>
          </a:p>
        </p:txBody>
      </p:sp>
      <p:sp>
        <p:nvSpPr>
          <p:cNvPr id="9" name="Picture Placeholder 8"/>
          <p:cNvSpPr>
            <a:spLocks noGrp="1"/>
          </p:cNvSpPr>
          <p:nvPr>
            <p:ph type="pic" sz="quarter" idx="13" hasCustomPrompt="1"/>
          </p:nvPr>
        </p:nvSpPr>
        <p:spPr>
          <a:xfrm>
            <a:off x="624337" y="1377351"/>
            <a:ext cx="2014936" cy="1291302"/>
          </a:xfrm>
        </p:spPr>
        <p:txBody>
          <a:bodyPr>
            <a:noAutofit/>
          </a:bodyPr>
          <a:lstStyle>
            <a:lvl1pPr marL="0" marR="0" indent="0" algn="ctr" defTabSz="914583"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a:lvl1pPr>
          </a:lstStyle>
          <a:p>
            <a:r>
              <a:rPr lang="da-DK" noProof="0" dirty="0"/>
              <a:t>KLIK PÅ IKONET FOR AT INDSÆTTE ET BILLEDE</a:t>
            </a:r>
          </a:p>
        </p:txBody>
      </p:sp>
      <p:sp>
        <p:nvSpPr>
          <p:cNvPr id="15" name="Picture Placeholder 8"/>
          <p:cNvSpPr>
            <a:spLocks noGrp="1"/>
          </p:cNvSpPr>
          <p:nvPr>
            <p:ph type="pic" sz="quarter" idx="18" hasCustomPrompt="1"/>
          </p:nvPr>
        </p:nvSpPr>
        <p:spPr>
          <a:xfrm>
            <a:off x="624337" y="3142166"/>
            <a:ext cx="2014936" cy="1291302"/>
          </a:xfrm>
        </p:spPr>
        <p:txBody>
          <a:bodyPr>
            <a:noAutofit/>
          </a:bodyPr>
          <a:lstStyle>
            <a:lvl1pPr marL="0" marR="0" indent="0" algn="ctr" defTabSz="914583"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a:lvl1pPr>
          </a:lstStyle>
          <a:p>
            <a:r>
              <a:rPr lang="da-DK" noProof="0" dirty="0"/>
              <a:t>KLIK PÅ IKONET FOR AT INDSÆTTE ET BILLEDE</a:t>
            </a:r>
          </a:p>
        </p:txBody>
      </p:sp>
      <p:sp>
        <p:nvSpPr>
          <p:cNvPr id="19" name="Picture Placeholder 8"/>
          <p:cNvSpPr>
            <a:spLocks noGrp="1"/>
          </p:cNvSpPr>
          <p:nvPr>
            <p:ph type="pic" sz="quarter" idx="21" hasCustomPrompt="1"/>
          </p:nvPr>
        </p:nvSpPr>
        <p:spPr>
          <a:xfrm>
            <a:off x="624337" y="4910909"/>
            <a:ext cx="2014936" cy="1291302"/>
          </a:xfrm>
        </p:spPr>
        <p:txBody>
          <a:bodyPr>
            <a:noAutofit/>
          </a:bodyPr>
          <a:lstStyle>
            <a:lvl1pPr marL="0" marR="0" indent="0" algn="ctr" defTabSz="914583"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graphicFrame>
        <p:nvGraphicFramePr>
          <p:cNvPr id="12" name="Object 11" hidden="1">
            <a:extLst>
              <a:ext uri="{FF2B5EF4-FFF2-40B4-BE49-F238E27FC236}">
                <a16:creationId xmlns:a16="http://schemas.microsoft.com/office/drawing/2014/main" id="{4066F7FD-1E8F-4362-9218-7A4C71B91BC9}"/>
              </a:ext>
            </a:extLst>
          </p:cNvPr>
          <p:cNvGraphicFramePr>
            <a:graphicFrameLocks noChangeAspect="1"/>
          </p:cNvGraphicFramePr>
          <p:nvPr userDrawn="1">
            <p:custDataLst>
              <p:tags r:id="rId1"/>
            </p:custDataLst>
            <p:extLst>
              <p:ext uri="{D42A27DB-BD31-4B8C-83A1-F6EECF244321}">
                <p14:modId xmlns:p14="http://schemas.microsoft.com/office/powerpoint/2010/main" val="214205677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2" name="Object 11" hidden="1">
                        <a:extLst>
                          <a:ext uri="{FF2B5EF4-FFF2-40B4-BE49-F238E27FC236}">
                            <a16:creationId xmlns:a16="http://schemas.microsoft.com/office/drawing/2014/main" id="{C2C311E8-EBB4-4A9F-A70E-73CC941ACF40}"/>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2" name="Slide Number Placeholder 4">
            <a:extLst>
              <a:ext uri="{FF2B5EF4-FFF2-40B4-BE49-F238E27FC236}">
                <a16:creationId xmlns:a16="http://schemas.microsoft.com/office/drawing/2014/main" id="{D9EA6632-165C-4481-8407-267E1E0B47A7}"/>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23" name="Picture 22">
            <a:extLst>
              <a:ext uri="{FF2B5EF4-FFF2-40B4-BE49-F238E27FC236}">
                <a16:creationId xmlns:a16="http://schemas.microsoft.com/office/drawing/2014/main" id="{8BB69FB6-BE09-46E8-B502-C10C7D6CBF00}"/>
              </a:ext>
            </a:extLst>
          </p:cNvPr>
          <p:cNvPicPr>
            <a:picLocks noChangeAspect="1"/>
          </p:cNvPicPr>
          <p:nvPr userDrawn="1"/>
        </p:nvPicPr>
        <p:blipFill>
          <a:blip r:embed="rId5"/>
          <a:stretch>
            <a:fillRect/>
          </a:stretch>
        </p:blipFill>
        <p:spPr>
          <a:xfrm>
            <a:off x="10555530" y="6541129"/>
            <a:ext cx="767836" cy="101515"/>
          </a:xfrm>
          <a:prstGeom prst="rect">
            <a:avLst/>
          </a:prstGeom>
        </p:spPr>
      </p:pic>
      <p:cxnSp>
        <p:nvCxnSpPr>
          <p:cNvPr id="24" name="Straight Connector 23">
            <a:extLst>
              <a:ext uri="{FF2B5EF4-FFF2-40B4-BE49-F238E27FC236}">
                <a16:creationId xmlns:a16="http://schemas.microsoft.com/office/drawing/2014/main" id="{9537DE6D-4C72-416F-95B1-62C67DF119B0}"/>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1778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ntak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314C941-97F3-4399-B781-1E26D8688BF0}" type="datetime1">
              <a:rPr lang="da-DK" noProof="0" smtClean="0"/>
              <a:t>16-09-2021</a:t>
            </a:fld>
            <a:endParaRPr lang="da-DK" noProof="0" dirty="0"/>
          </a:p>
        </p:txBody>
      </p:sp>
      <p:sp>
        <p:nvSpPr>
          <p:cNvPr id="4" name="Footer Placeholder 3"/>
          <p:cNvSpPr>
            <a:spLocks noGrp="1"/>
          </p:cNvSpPr>
          <p:nvPr>
            <p:ph type="ftr" sz="quarter" idx="11"/>
          </p:nvPr>
        </p:nvSpPr>
        <p:spPr/>
        <p:txBody>
          <a:bodyPr/>
          <a:lstStyle/>
          <a:p>
            <a:endParaRPr lang="da-DK" dirty="0"/>
          </a:p>
        </p:txBody>
      </p:sp>
      <p:sp>
        <p:nvSpPr>
          <p:cNvPr id="9" name="Picture Placeholder 8"/>
          <p:cNvSpPr>
            <a:spLocks noGrp="1"/>
          </p:cNvSpPr>
          <p:nvPr>
            <p:ph type="pic" sz="quarter" idx="13" hasCustomPrompt="1"/>
          </p:nvPr>
        </p:nvSpPr>
        <p:spPr>
          <a:xfrm>
            <a:off x="624337" y="1778275"/>
            <a:ext cx="1587515" cy="1867593"/>
          </a:xfrm>
        </p:spPr>
        <p:txBody>
          <a:bodyPr>
            <a:noAutofit/>
          </a:bodyPr>
          <a:lstStyle>
            <a:lvl1pPr marL="0" marR="0" indent="0" algn="ctr" defTabSz="914583"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a:lvl1pPr>
          </a:lstStyle>
          <a:p>
            <a:r>
              <a:rPr lang="da-DK" noProof="0" dirty="0"/>
              <a:t>KLIK PÅ IKONET FOR AT INDSÆTTE ET BILLEDE</a:t>
            </a:r>
          </a:p>
        </p:txBody>
      </p:sp>
      <p:sp>
        <p:nvSpPr>
          <p:cNvPr id="15" name="Picture Placeholder 8"/>
          <p:cNvSpPr>
            <a:spLocks noGrp="1"/>
          </p:cNvSpPr>
          <p:nvPr>
            <p:ph type="pic" sz="quarter" idx="18" hasCustomPrompt="1"/>
          </p:nvPr>
        </p:nvSpPr>
        <p:spPr>
          <a:xfrm>
            <a:off x="3494611" y="1778275"/>
            <a:ext cx="1587515" cy="1867593"/>
          </a:xfrm>
        </p:spPr>
        <p:txBody>
          <a:bodyPr>
            <a:noAutofit/>
          </a:bodyPr>
          <a:lstStyle>
            <a:lvl1pPr marL="0" indent="0" algn="ctr">
              <a:buNone/>
              <a:defRPr/>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graphicFrame>
        <p:nvGraphicFramePr>
          <p:cNvPr id="11" name="Object 10" hidden="1">
            <a:extLst>
              <a:ext uri="{FF2B5EF4-FFF2-40B4-BE49-F238E27FC236}">
                <a16:creationId xmlns:a16="http://schemas.microsoft.com/office/drawing/2014/main" id="{2EDA345B-FBC9-4677-AA76-12956B165FDE}"/>
              </a:ext>
            </a:extLst>
          </p:cNvPr>
          <p:cNvGraphicFramePr>
            <a:graphicFrameLocks noChangeAspect="1"/>
          </p:cNvGraphicFramePr>
          <p:nvPr userDrawn="1">
            <p:custDataLst>
              <p:tags r:id="rId1"/>
            </p:custDataLst>
            <p:extLst>
              <p:ext uri="{D42A27DB-BD31-4B8C-83A1-F6EECF244321}">
                <p14:modId xmlns:p14="http://schemas.microsoft.com/office/powerpoint/2010/main" val="295481594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1" name="Object 10" hidden="1">
                        <a:extLst>
                          <a:ext uri="{FF2B5EF4-FFF2-40B4-BE49-F238E27FC236}">
                            <a16:creationId xmlns:a16="http://schemas.microsoft.com/office/drawing/2014/main" id="{6D9C81A4-C79A-4521-8EDE-72D78D6C96EA}"/>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0" name="Slide Number Placeholder 4">
            <a:extLst>
              <a:ext uri="{FF2B5EF4-FFF2-40B4-BE49-F238E27FC236}">
                <a16:creationId xmlns:a16="http://schemas.microsoft.com/office/drawing/2014/main" id="{4479505C-A5D8-4686-8402-A7C0DA7067C4}"/>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21" name="Picture 20">
            <a:extLst>
              <a:ext uri="{FF2B5EF4-FFF2-40B4-BE49-F238E27FC236}">
                <a16:creationId xmlns:a16="http://schemas.microsoft.com/office/drawing/2014/main" id="{4A2E074F-0D95-4795-8F67-5AFB6116F9F4}"/>
              </a:ext>
            </a:extLst>
          </p:cNvPr>
          <p:cNvPicPr>
            <a:picLocks noChangeAspect="1"/>
          </p:cNvPicPr>
          <p:nvPr userDrawn="1"/>
        </p:nvPicPr>
        <p:blipFill>
          <a:blip r:embed="rId5"/>
          <a:stretch>
            <a:fillRect/>
          </a:stretch>
        </p:blipFill>
        <p:spPr>
          <a:xfrm>
            <a:off x="10555530" y="6541129"/>
            <a:ext cx="767836" cy="101515"/>
          </a:xfrm>
          <a:prstGeom prst="rect">
            <a:avLst/>
          </a:prstGeom>
        </p:spPr>
      </p:pic>
      <p:cxnSp>
        <p:nvCxnSpPr>
          <p:cNvPr id="22" name="Straight Connector 21">
            <a:extLst>
              <a:ext uri="{FF2B5EF4-FFF2-40B4-BE49-F238E27FC236}">
                <a16:creationId xmlns:a16="http://schemas.microsoft.com/office/drawing/2014/main" id="{9898E668-D2DA-485C-9D76-C0BB913E719C}"/>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3099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rojektho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1648873-FDBD-4DE9-AC0C-4E3A36D689DD}" type="datetime1">
              <a:rPr lang="da-DK" noProof="0" smtClean="0"/>
              <a:t>16-09-2021</a:t>
            </a:fld>
            <a:endParaRPr lang="da-DK" noProof="0" dirty="0"/>
          </a:p>
        </p:txBody>
      </p:sp>
      <p:sp>
        <p:nvSpPr>
          <p:cNvPr id="4" name="Footer Placeholder 3"/>
          <p:cNvSpPr>
            <a:spLocks noGrp="1"/>
          </p:cNvSpPr>
          <p:nvPr>
            <p:ph type="ftr" sz="quarter" idx="11"/>
          </p:nvPr>
        </p:nvSpPr>
        <p:spPr/>
        <p:txBody>
          <a:bodyPr/>
          <a:lstStyle/>
          <a:p>
            <a:endParaRPr lang="da-DK" dirty="0"/>
          </a:p>
        </p:txBody>
      </p:sp>
      <p:sp>
        <p:nvSpPr>
          <p:cNvPr id="9" name="Picture Placeholder 8"/>
          <p:cNvSpPr>
            <a:spLocks noGrp="1"/>
          </p:cNvSpPr>
          <p:nvPr>
            <p:ph type="pic" sz="quarter" idx="13" hasCustomPrompt="1"/>
          </p:nvPr>
        </p:nvSpPr>
        <p:spPr>
          <a:xfrm>
            <a:off x="624337" y="1197030"/>
            <a:ext cx="1587515" cy="1867593"/>
          </a:xfrm>
        </p:spPr>
        <p:txBody>
          <a:bodyPr>
            <a:noAutofit/>
          </a:bodyPr>
          <a:lstStyle>
            <a:lvl1pPr marL="0" indent="0" algn="ctr">
              <a:buNone/>
              <a:defRPr/>
            </a:lvl1pPr>
          </a:lstStyle>
          <a:p>
            <a:r>
              <a:rPr lang="da-DK" noProof="0" dirty="0"/>
              <a:t>KLIK PÅ IKONET FOR AT INDSÆTTE ET BILLEDE</a:t>
            </a:r>
          </a:p>
        </p:txBody>
      </p:sp>
      <p:sp>
        <p:nvSpPr>
          <p:cNvPr id="15" name="Picture Placeholder 8"/>
          <p:cNvSpPr>
            <a:spLocks noGrp="1"/>
          </p:cNvSpPr>
          <p:nvPr>
            <p:ph type="pic" sz="quarter" idx="18" hasCustomPrompt="1"/>
          </p:nvPr>
        </p:nvSpPr>
        <p:spPr>
          <a:xfrm>
            <a:off x="624337" y="3871471"/>
            <a:ext cx="1587515" cy="1867593"/>
          </a:xfrm>
        </p:spPr>
        <p:txBody>
          <a:bodyPr>
            <a:noAutofit/>
          </a:bodyPr>
          <a:lstStyle>
            <a:lvl1pPr marL="0" indent="0" algn="ctr">
              <a:buNone/>
              <a:defRPr/>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graphicFrame>
        <p:nvGraphicFramePr>
          <p:cNvPr id="11" name="Object 10" hidden="1">
            <a:extLst>
              <a:ext uri="{FF2B5EF4-FFF2-40B4-BE49-F238E27FC236}">
                <a16:creationId xmlns:a16="http://schemas.microsoft.com/office/drawing/2014/main" id="{13A4EF1D-314E-40A6-B754-1D94B0252686}"/>
              </a:ext>
            </a:extLst>
          </p:cNvPr>
          <p:cNvGraphicFramePr>
            <a:graphicFrameLocks noChangeAspect="1"/>
          </p:cNvGraphicFramePr>
          <p:nvPr userDrawn="1">
            <p:custDataLst>
              <p:tags r:id="rId1"/>
            </p:custDataLst>
            <p:extLst>
              <p:ext uri="{D42A27DB-BD31-4B8C-83A1-F6EECF244321}">
                <p14:modId xmlns:p14="http://schemas.microsoft.com/office/powerpoint/2010/main" val="376027701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1" name="Object 10" hidden="1">
                        <a:extLst>
                          <a:ext uri="{FF2B5EF4-FFF2-40B4-BE49-F238E27FC236}">
                            <a16:creationId xmlns:a16="http://schemas.microsoft.com/office/drawing/2014/main" id="{E7C3D1F2-4B80-479D-904C-5EBCA9C5B4F2}"/>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0" name="Slide Number Placeholder 4">
            <a:extLst>
              <a:ext uri="{FF2B5EF4-FFF2-40B4-BE49-F238E27FC236}">
                <a16:creationId xmlns:a16="http://schemas.microsoft.com/office/drawing/2014/main" id="{9A46D5F7-4C29-4E4E-8B29-07DF859AFB61}"/>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21" name="Picture 20">
            <a:extLst>
              <a:ext uri="{FF2B5EF4-FFF2-40B4-BE49-F238E27FC236}">
                <a16:creationId xmlns:a16="http://schemas.microsoft.com/office/drawing/2014/main" id="{51591BF7-DC19-4D97-BDBD-60E0DDBE3BDB}"/>
              </a:ext>
            </a:extLst>
          </p:cNvPr>
          <p:cNvPicPr>
            <a:picLocks noChangeAspect="1"/>
          </p:cNvPicPr>
          <p:nvPr userDrawn="1"/>
        </p:nvPicPr>
        <p:blipFill>
          <a:blip r:embed="rId5"/>
          <a:stretch>
            <a:fillRect/>
          </a:stretch>
        </p:blipFill>
        <p:spPr>
          <a:xfrm>
            <a:off x="10555530" y="6541129"/>
            <a:ext cx="767836" cy="101515"/>
          </a:xfrm>
          <a:prstGeom prst="rect">
            <a:avLst/>
          </a:prstGeom>
        </p:spPr>
      </p:pic>
      <p:cxnSp>
        <p:nvCxnSpPr>
          <p:cNvPr id="22" name="Straight Connector 21">
            <a:extLst>
              <a:ext uri="{FF2B5EF4-FFF2-40B4-BE49-F238E27FC236}">
                <a16:creationId xmlns:a16="http://schemas.microsoft.com/office/drawing/2014/main" id="{1AFE4213-5E01-4E4A-B3C6-5D9A49B7EA1A}"/>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5109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el_DK logo">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1256099638"/>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3" name="Title Placeholder 1">
            <a:extLst>
              <a:ext uri="{FF2B5EF4-FFF2-40B4-BE49-F238E27FC236}">
                <a16:creationId xmlns:a16="http://schemas.microsoft.com/office/drawing/2014/main" id="{99913FBC-5AB3-40AD-932C-3CBDEFA00B61}"/>
              </a:ext>
            </a:extLst>
          </p:cNvPr>
          <p:cNvSpPr>
            <a:spLocks noGrp="1"/>
          </p:cNvSpPr>
          <p:nvPr>
            <p:ph type="title"/>
          </p:nvPr>
        </p:nvSpPr>
        <p:spPr>
          <a:xfrm>
            <a:off x="557662" y="306457"/>
            <a:ext cx="11088000" cy="430887"/>
          </a:xfrm>
          <a:prstGeom prst="rect">
            <a:avLst/>
          </a:prstGeom>
        </p:spPr>
        <p:txBody>
          <a:bodyPr vert="horz" wrap="square" lIns="0" tIns="0" rIns="0" bIns="0" rtlCol="0" anchor="t">
            <a:spAutoFit/>
          </a:bodyPr>
          <a:lstStyle/>
          <a:p>
            <a:r>
              <a:rPr lang="en-US" noProof="0"/>
              <a:t>Click to edit Master title style</a:t>
            </a:r>
            <a:endParaRPr lang="da-DK" noProof="0" dirty="0"/>
          </a:p>
        </p:txBody>
      </p:sp>
    </p:spTree>
    <p:extLst>
      <p:ext uri="{BB962C8B-B14F-4D97-AF65-F5344CB8AC3E}">
        <p14:creationId xmlns:p14="http://schemas.microsoft.com/office/powerpoint/2010/main" val="36614467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el_UK logo">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33250418"/>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4" name="Object 3"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3" name="Title Placeholder 1">
            <a:extLst>
              <a:ext uri="{FF2B5EF4-FFF2-40B4-BE49-F238E27FC236}">
                <a16:creationId xmlns:a16="http://schemas.microsoft.com/office/drawing/2014/main" id="{571B3068-C094-451A-A9EB-A200F26BE31D}"/>
              </a:ext>
            </a:extLst>
          </p:cNvPr>
          <p:cNvSpPr>
            <a:spLocks noGrp="1"/>
          </p:cNvSpPr>
          <p:nvPr>
            <p:ph type="title"/>
          </p:nvPr>
        </p:nvSpPr>
        <p:spPr>
          <a:xfrm>
            <a:off x="557662" y="306457"/>
            <a:ext cx="11088000" cy="430887"/>
          </a:xfrm>
          <a:prstGeom prst="rect">
            <a:avLst/>
          </a:prstGeom>
        </p:spPr>
        <p:txBody>
          <a:bodyPr vert="horz" wrap="square" lIns="0" tIns="0" rIns="0" bIns="0" rtlCol="0" anchor="t">
            <a:spAutoFit/>
          </a:bodyPr>
          <a:lstStyle/>
          <a:p>
            <a:r>
              <a:rPr lang="en-US" noProof="0"/>
              <a:t>Click to edit Master title style</a:t>
            </a:r>
            <a:endParaRPr lang="da-DK" noProof="0" dirty="0"/>
          </a:p>
        </p:txBody>
      </p:sp>
    </p:spTree>
    <p:extLst>
      <p:ext uri="{BB962C8B-B14F-4D97-AF65-F5344CB8AC3E}">
        <p14:creationId xmlns:p14="http://schemas.microsoft.com/office/powerpoint/2010/main" val="2037298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Kun Titel">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5375758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sp>
        <p:nvSpPr>
          <p:cNvPr id="6" name="Slide Number Placeholder 4"/>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7" name="Picture 6"/>
          <p:cNvPicPr>
            <a:picLocks noChangeAspect="1"/>
          </p:cNvPicPr>
          <p:nvPr userDrawn="1"/>
        </p:nvPicPr>
        <p:blipFill>
          <a:blip r:embed="rId5"/>
          <a:stretch>
            <a:fillRect/>
          </a:stretch>
        </p:blipFill>
        <p:spPr>
          <a:xfrm>
            <a:off x="10555530" y="6541129"/>
            <a:ext cx="767836" cy="101515"/>
          </a:xfrm>
          <a:prstGeom prst="rect">
            <a:avLst/>
          </a:prstGeom>
        </p:spPr>
      </p:pic>
      <p:cxnSp>
        <p:nvCxnSpPr>
          <p:cNvPr id="9" name="Straight Connector 8"/>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9295307"/>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Nyt afsnit/skillebla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69625912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Title Placeholder 1">
            <a:extLst>
              <a:ext uri="{FF2B5EF4-FFF2-40B4-BE49-F238E27FC236}">
                <a16:creationId xmlns:a16="http://schemas.microsoft.com/office/drawing/2014/main" id="{EA778EA2-C472-4C14-80ED-66D7E3E6196D}"/>
              </a:ext>
            </a:extLst>
          </p:cNvPr>
          <p:cNvSpPr>
            <a:spLocks noGrp="1"/>
          </p:cNvSpPr>
          <p:nvPr>
            <p:ph type="title"/>
          </p:nvPr>
        </p:nvSpPr>
        <p:spPr>
          <a:xfrm>
            <a:off x="557662" y="306457"/>
            <a:ext cx="11088000" cy="430887"/>
          </a:xfrm>
          <a:prstGeom prst="rect">
            <a:avLst/>
          </a:prstGeom>
        </p:spPr>
        <p:txBody>
          <a:bodyPr vert="horz" wrap="square" lIns="0" tIns="0" rIns="0" bIns="0" rtlCol="0" anchor="t">
            <a:spAutoFit/>
          </a:bodyPr>
          <a:lstStyle/>
          <a:p>
            <a:r>
              <a:rPr lang="en-US" noProof="0"/>
              <a:t>Click to edit Master title style</a:t>
            </a:r>
            <a:endParaRPr lang="da-DK" noProof="0" dirty="0"/>
          </a:p>
        </p:txBody>
      </p:sp>
    </p:spTree>
    <p:extLst>
      <p:ext uri="{BB962C8B-B14F-4D97-AF65-F5344CB8AC3E}">
        <p14:creationId xmlns:p14="http://schemas.microsoft.com/office/powerpoint/2010/main" val="1554623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Stort billede_venstr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8232631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11" name="Picture 10"/>
          <p:cNvPicPr>
            <a:picLocks noChangeAspect="1"/>
          </p:cNvPicPr>
          <p:nvPr userDrawn="1"/>
        </p:nvPicPr>
        <p:blipFill rotWithShape="1">
          <a:blip r:embed="rId5">
            <a:extLst>
              <a:ext uri="{28A0092B-C50C-407E-A947-70E740481C1C}">
                <a14:useLocalDpi xmlns:a14="http://schemas.microsoft.com/office/drawing/2010/main" val="0"/>
              </a:ext>
            </a:extLst>
          </a:blip>
          <a:srcRect/>
          <a:stretch/>
        </p:blipFill>
        <p:spPr>
          <a:xfrm>
            <a:off x="2950953" y="129000"/>
            <a:ext cx="9144000" cy="6601587"/>
          </a:xfrm>
          <a:prstGeom prst="rect">
            <a:avLst/>
          </a:prstGeom>
        </p:spPr>
      </p:pic>
      <p:sp>
        <p:nvSpPr>
          <p:cNvPr id="9" name="Picture Placeholder 8"/>
          <p:cNvSpPr>
            <a:spLocks noGrp="1"/>
          </p:cNvSpPr>
          <p:nvPr>
            <p:ph type="pic" sz="quarter" idx="13" hasCustomPrompt="1"/>
          </p:nvPr>
        </p:nvSpPr>
        <p:spPr>
          <a:xfrm>
            <a:off x="6587507" y="1323657"/>
            <a:ext cx="5052043" cy="4547753"/>
          </a:xfrm>
        </p:spPr>
        <p:txBody>
          <a:bodyPr>
            <a:noAutofit/>
          </a:bodyPr>
          <a:lstStyle>
            <a:lvl1pPr marL="0" marR="0" indent="0" algn="ctr" defTabSz="1088502"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sz="1000"/>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sp>
        <p:nvSpPr>
          <p:cNvPr id="12" name="Slide Number Placeholder 4"/>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3" name="Picture 12"/>
          <p:cNvPicPr>
            <a:picLocks noChangeAspect="1"/>
          </p:cNvPicPr>
          <p:nvPr userDrawn="1"/>
        </p:nvPicPr>
        <p:blipFill>
          <a:blip r:embed="rId6"/>
          <a:stretch>
            <a:fillRect/>
          </a:stretch>
        </p:blipFill>
        <p:spPr>
          <a:xfrm>
            <a:off x="10555530" y="6541129"/>
            <a:ext cx="767836" cy="101515"/>
          </a:xfrm>
          <a:prstGeom prst="rect">
            <a:avLst/>
          </a:prstGeom>
        </p:spPr>
      </p:pic>
      <p:cxnSp>
        <p:nvCxnSpPr>
          <p:cNvPr id="14" name="Straight Connector 13"/>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06602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Stort billede_højr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53226981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11" name="Picture 10"/>
          <p:cNvPicPr>
            <a:picLocks noChangeAspect="1"/>
          </p:cNvPicPr>
          <p:nvPr userDrawn="1"/>
        </p:nvPicPr>
        <p:blipFill rotWithShape="1">
          <a:blip r:embed="rId5">
            <a:extLst>
              <a:ext uri="{28A0092B-C50C-407E-A947-70E740481C1C}">
                <a14:useLocalDpi xmlns:a14="http://schemas.microsoft.com/office/drawing/2010/main" val="0"/>
              </a:ext>
            </a:extLst>
          </a:blip>
          <a:srcRect/>
          <a:stretch/>
        </p:blipFill>
        <p:spPr>
          <a:xfrm>
            <a:off x="2950953" y="129000"/>
            <a:ext cx="9144000" cy="6601587"/>
          </a:xfrm>
          <a:prstGeom prst="rect">
            <a:avLst/>
          </a:prstGeom>
        </p:spPr>
      </p:pic>
      <p:sp>
        <p:nvSpPr>
          <p:cNvPr id="9" name="Picture Placeholder 8"/>
          <p:cNvSpPr>
            <a:spLocks noGrp="1"/>
          </p:cNvSpPr>
          <p:nvPr>
            <p:ph type="pic" sz="quarter" idx="13" hasCustomPrompt="1"/>
          </p:nvPr>
        </p:nvSpPr>
        <p:spPr>
          <a:xfrm>
            <a:off x="549276" y="1323657"/>
            <a:ext cx="5052043" cy="4547753"/>
          </a:xfrm>
        </p:spPr>
        <p:txBody>
          <a:bodyPr>
            <a:noAutofit/>
          </a:bodyPr>
          <a:lstStyle>
            <a:lvl1pPr marL="0" marR="0" indent="0" algn="ctr" defTabSz="1088502"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sz="1000"/>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sp>
        <p:nvSpPr>
          <p:cNvPr id="12" name="Slide Number Placeholder 4"/>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3" name="Picture 12"/>
          <p:cNvPicPr>
            <a:picLocks noChangeAspect="1"/>
          </p:cNvPicPr>
          <p:nvPr userDrawn="1"/>
        </p:nvPicPr>
        <p:blipFill>
          <a:blip r:embed="rId6"/>
          <a:stretch>
            <a:fillRect/>
          </a:stretch>
        </p:blipFill>
        <p:spPr>
          <a:xfrm>
            <a:off x="10555530" y="6541129"/>
            <a:ext cx="767836" cy="101515"/>
          </a:xfrm>
          <a:prstGeom prst="rect">
            <a:avLst/>
          </a:prstGeom>
        </p:spPr>
      </p:pic>
      <p:cxnSp>
        <p:nvCxnSpPr>
          <p:cNvPr id="14" name="Straight Connector 13"/>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999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_UK logo">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extLst>
              <p:ext uri="{D42A27DB-BD31-4B8C-83A1-F6EECF244321}">
                <p14:modId xmlns:p14="http://schemas.microsoft.com/office/powerpoint/2010/main" val="2021916651"/>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2118" y="1589"/>
                        <a:ext cx="2116" cy="1587"/>
                      </a:xfrm>
                      <a:prstGeom prst="rect">
                        <a:avLst/>
                      </a:prstGeom>
                    </p:spPr>
                  </p:pic>
                </p:oleObj>
              </mc:Fallback>
            </mc:AlternateContent>
          </a:graphicData>
        </a:graphic>
      </p:graphicFrame>
      <p:graphicFrame>
        <p:nvGraphicFramePr>
          <p:cNvPr id="3" name="Object 2" hidden="1">
            <a:extLst>
              <a:ext uri="{FF2B5EF4-FFF2-40B4-BE49-F238E27FC236}">
                <a16:creationId xmlns:a16="http://schemas.microsoft.com/office/drawing/2014/main" id="{4842F714-B9C5-4DA3-A3FA-0C8132133D92}"/>
              </a:ext>
            </a:extLst>
          </p:cNvPr>
          <p:cNvGraphicFramePr>
            <a:graphicFrameLocks noChangeAspect="1"/>
          </p:cNvGraphicFramePr>
          <p:nvPr userDrawn="1">
            <p:custDataLst>
              <p:tags r:id="rId2"/>
            </p:custDataLst>
            <p:extLst>
              <p:ext uri="{D42A27DB-BD31-4B8C-83A1-F6EECF244321}">
                <p14:modId xmlns:p14="http://schemas.microsoft.com/office/powerpoint/2010/main" val="33250418"/>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6" imgW="270" imgH="270" progId="TCLayout.ActiveDocument.1">
                  <p:embed/>
                </p:oleObj>
              </mc:Choice>
              <mc:Fallback>
                <p:oleObj name="think-cell Slide" r:id="rId6" imgW="270" imgH="270" progId="TCLayout.ActiveDocument.1">
                  <p:embed/>
                  <p:pic>
                    <p:nvPicPr>
                      <p:cNvPr id="3" name="Object 2" hidden="1">
                        <a:extLst>
                          <a:ext uri="{FF2B5EF4-FFF2-40B4-BE49-F238E27FC236}">
                            <a16:creationId xmlns:a16="http://schemas.microsoft.com/office/drawing/2014/main" id="{F24E795F-DE68-4116-9E1C-7DDB88B9D2AC}"/>
                          </a:ext>
                        </a:extLst>
                      </p:cNvPr>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5" name="Slide Number Placeholder 4">
            <a:extLst>
              <a:ext uri="{FF2B5EF4-FFF2-40B4-BE49-F238E27FC236}">
                <a16:creationId xmlns:a16="http://schemas.microsoft.com/office/drawing/2014/main" id="{A0D6E6A1-3358-453D-BE46-FD08C91FCE64}"/>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6" name="Picture 5">
            <a:extLst>
              <a:ext uri="{FF2B5EF4-FFF2-40B4-BE49-F238E27FC236}">
                <a16:creationId xmlns:a16="http://schemas.microsoft.com/office/drawing/2014/main" id="{BC1F4ADA-1865-49BD-A577-5107003E31F7}"/>
              </a:ext>
            </a:extLst>
          </p:cNvPr>
          <p:cNvPicPr>
            <a:picLocks noChangeAspect="1"/>
          </p:cNvPicPr>
          <p:nvPr userDrawn="1"/>
        </p:nvPicPr>
        <p:blipFill>
          <a:blip r:embed="rId7"/>
          <a:stretch>
            <a:fillRect/>
          </a:stretch>
        </p:blipFill>
        <p:spPr>
          <a:xfrm>
            <a:off x="10555530" y="6541129"/>
            <a:ext cx="767836" cy="101515"/>
          </a:xfrm>
          <a:prstGeom prst="rect">
            <a:avLst/>
          </a:prstGeom>
        </p:spPr>
      </p:pic>
      <p:cxnSp>
        <p:nvCxnSpPr>
          <p:cNvPr id="7" name="Straight Connector 6">
            <a:extLst>
              <a:ext uri="{FF2B5EF4-FFF2-40B4-BE49-F238E27FC236}">
                <a16:creationId xmlns:a16="http://schemas.microsoft.com/office/drawing/2014/main" id="{5A525881-B72F-4FD0-9FCD-6219ADE75507}"/>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
        <p:nvSpPr>
          <p:cNvPr id="8" name="Title Placeholder 1">
            <a:extLst>
              <a:ext uri="{FF2B5EF4-FFF2-40B4-BE49-F238E27FC236}">
                <a16:creationId xmlns:a16="http://schemas.microsoft.com/office/drawing/2014/main" id="{C6C655C4-A597-424B-902D-90B808AEF975}"/>
              </a:ext>
            </a:extLst>
          </p:cNvPr>
          <p:cNvSpPr>
            <a:spLocks noGrp="1"/>
          </p:cNvSpPr>
          <p:nvPr>
            <p:ph type="title"/>
          </p:nvPr>
        </p:nvSpPr>
        <p:spPr>
          <a:xfrm>
            <a:off x="557662" y="306457"/>
            <a:ext cx="11088000" cy="430887"/>
          </a:xfrm>
          <a:prstGeom prst="rect">
            <a:avLst/>
          </a:prstGeom>
        </p:spPr>
        <p:txBody>
          <a:bodyPr vert="horz" wrap="square" lIns="0" tIns="0" rIns="0" bIns="0" rtlCol="0" anchor="t">
            <a:spAutoFit/>
          </a:bodyPr>
          <a:lstStyle/>
          <a:p>
            <a:r>
              <a:rPr lang="en-US" noProof="0"/>
              <a:t>Click to edit Master title style</a:t>
            </a:r>
            <a:endParaRPr lang="da-DK" noProof="0" dirty="0"/>
          </a:p>
        </p:txBody>
      </p:sp>
    </p:spTree>
    <p:extLst>
      <p:ext uri="{BB962C8B-B14F-4D97-AF65-F5344CB8AC3E}">
        <p14:creationId xmlns:p14="http://schemas.microsoft.com/office/powerpoint/2010/main" val="8191207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Lille billede_venstr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7903701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11" name="Picture 10"/>
          <p:cNvPicPr>
            <a:picLocks noChangeAspect="1"/>
          </p:cNvPicPr>
          <p:nvPr userDrawn="1"/>
        </p:nvPicPr>
        <p:blipFill rotWithShape="1">
          <a:blip r:embed="rId5">
            <a:extLst>
              <a:ext uri="{28A0092B-C50C-407E-A947-70E740481C1C}">
                <a14:useLocalDpi xmlns:a14="http://schemas.microsoft.com/office/drawing/2010/main" val="0"/>
              </a:ext>
            </a:extLst>
          </a:blip>
          <a:srcRect/>
          <a:stretch/>
        </p:blipFill>
        <p:spPr>
          <a:xfrm>
            <a:off x="2950953" y="129000"/>
            <a:ext cx="9144000" cy="6601587"/>
          </a:xfrm>
          <a:prstGeom prst="rect">
            <a:avLst/>
          </a:prstGeom>
        </p:spPr>
      </p:pic>
      <p:sp>
        <p:nvSpPr>
          <p:cNvPr id="9" name="Picture Placeholder 8"/>
          <p:cNvSpPr>
            <a:spLocks noGrp="1"/>
          </p:cNvSpPr>
          <p:nvPr>
            <p:ph type="pic" sz="quarter" idx="13" hasCustomPrompt="1"/>
          </p:nvPr>
        </p:nvSpPr>
        <p:spPr>
          <a:xfrm>
            <a:off x="7546454" y="1383007"/>
            <a:ext cx="4093096" cy="4385189"/>
          </a:xfrm>
        </p:spPr>
        <p:txBody>
          <a:bodyPr>
            <a:noAutofit/>
          </a:bodyPr>
          <a:lstStyle>
            <a:lvl1pPr marL="0" marR="0" indent="0" algn="ctr" defTabSz="1088502"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sz="1000"/>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sp>
        <p:nvSpPr>
          <p:cNvPr id="12" name="Slide Number Placeholder 4"/>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3" name="Picture 12"/>
          <p:cNvPicPr>
            <a:picLocks noChangeAspect="1"/>
          </p:cNvPicPr>
          <p:nvPr userDrawn="1"/>
        </p:nvPicPr>
        <p:blipFill>
          <a:blip r:embed="rId6"/>
          <a:stretch>
            <a:fillRect/>
          </a:stretch>
        </p:blipFill>
        <p:spPr>
          <a:xfrm>
            <a:off x="10555530" y="6541129"/>
            <a:ext cx="767836" cy="101515"/>
          </a:xfrm>
          <a:prstGeom prst="rect">
            <a:avLst/>
          </a:prstGeom>
        </p:spPr>
      </p:pic>
      <p:cxnSp>
        <p:nvCxnSpPr>
          <p:cNvPr id="14" name="Straight Connector 13"/>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79204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Lille billede_højr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0704206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11" name="Picture 10"/>
          <p:cNvPicPr>
            <a:picLocks noChangeAspect="1"/>
          </p:cNvPicPr>
          <p:nvPr userDrawn="1"/>
        </p:nvPicPr>
        <p:blipFill rotWithShape="1">
          <a:blip r:embed="rId5">
            <a:extLst>
              <a:ext uri="{28A0092B-C50C-407E-A947-70E740481C1C}">
                <a14:useLocalDpi xmlns:a14="http://schemas.microsoft.com/office/drawing/2010/main" val="0"/>
              </a:ext>
            </a:extLst>
          </a:blip>
          <a:srcRect/>
          <a:stretch/>
        </p:blipFill>
        <p:spPr>
          <a:xfrm>
            <a:off x="2950953" y="129000"/>
            <a:ext cx="9144000" cy="6601587"/>
          </a:xfrm>
          <a:prstGeom prst="rect">
            <a:avLst/>
          </a:prstGeom>
        </p:spPr>
      </p:pic>
      <p:sp>
        <p:nvSpPr>
          <p:cNvPr id="9" name="Picture Placeholder 8"/>
          <p:cNvSpPr>
            <a:spLocks noGrp="1"/>
          </p:cNvSpPr>
          <p:nvPr>
            <p:ph type="pic" sz="quarter" idx="13" hasCustomPrompt="1"/>
          </p:nvPr>
        </p:nvSpPr>
        <p:spPr>
          <a:xfrm>
            <a:off x="549275" y="1774654"/>
            <a:ext cx="4567341" cy="3670642"/>
          </a:xfrm>
        </p:spPr>
        <p:txBody>
          <a:bodyPr>
            <a:noAutofit/>
          </a:bodyPr>
          <a:lstStyle>
            <a:lvl1pPr marL="0" marR="0" indent="0" algn="ctr" defTabSz="1088502"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sz="1000"/>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sp>
        <p:nvSpPr>
          <p:cNvPr id="12" name="Slide Number Placeholder 4"/>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3" name="Picture 12"/>
          <p:cNvPicPr>
            <a:picLocks noChangeAspect="1"/>
          </p:cNvPicPr>
          <p:nvPr userDrawn="1"/>
        </p:nvPicPr>
        <p:blipFill>
          <a:blip r:embed="rId6"/>
          <a:stretch>
            <a:fillRect/>
          </a:stretch>
        </p:blipFill>
        <p:spPr>
          <a:xfrm>
            <a:off x="10555530" y="6541129"/>
            <a:ext cx="767836" cy="101515"/>
          </a:xfrm>
          <a:prstGeom prst="rect">
            <a:avLst/>
          </a:prstGeom>
        </p:spPr>
      </p:pic>
      <p:cxnSp>
        <p:nvCxnSpPr>
          <p:cNvPr id="14" name="Straight Connector 13"/>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47519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ase med billeder">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14205677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12" name="Picture 11"/>
          <p:cNvPicPr>
            <a:picLocks noChangeAspect="1"/>
          </p:cNvPicPr>
          <p:nvPr userDrawn="1"/>
        </p:nvPicPr>
        <p:blipFill rotWithShape="1">
          <a:blip r:embed="rId5">
            <a:extLst>
              <a:ext uri="{28A0092B-C50C-407E-A947-70E740481C1C}">
                <a14:useLocalDpi xmlns:a14="http://schemas.microsoft.com/office/drawing/2010/main" val="0"/>
              </a:ext>
            </a:extLst>
          </a:blip>
          <a:srcRect/>
          <a:stretch/>
        </p:blipFill>
        <p:spPr>
          <a:xfrm>
            <a:off x="2950953" y="129000"/>
            <a:ext cx="9144000" cy="6601587"/>
          </a:xfrm>
          <a:prstGeom prst="rect">
            <a:avLst/>
          </a:prstGeom>
        </p:spPr>
      </p:pic>
      <p:sp>
        <p:nvSpPr>
          <p:cNvPr id="9" name="Picture Placeholder 8"/>
          <p:cNvSpPr>
            <a:spLocks noGrp="1"/>
          </p:cNvSpPr>
          <p:nvPr>
            <p:ph type="pic" sz="quarter" idx="13" hasCustomPrompt="1"/>
          </p:nvPr>
        </p:nvSpPr>
        <p:spPr>
          <a:xfrm>
            <a:off x="549275" y="1487310"/>
            <a:ext cx="1476522" cy="1262488"/>
          </a:xfrm>
        </p:spPr>
        <p:txBody>
          <a:bodyPr>
            <a:noAutofit/>
          </a:bodyPr>
          <a:lstStyle>
            <a:lvl1pPr marL="0" marR="0" indent="0" algn="ctr" defTabSz="1088502"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sz="1000"/>
            </a:lvl1pPr>
          </a:lstStyle>
          <a:p>
            <a:r>
              <a:rPr lang="da-DK" noProof="0" dirty="0"/>
              <a:t>KLIK PÅ IKONET FOR AT INDSÆTTE ET BILLEDE</a:t>
            </a:r>
          </a:p>
        </p:txBody>
      </p:sp>
      <p:sp>
        <p:nvSpPr>
          <p:cNvPr id="15" name="Picture Placeholder 8"/>
          <p:cNvSpPr>
            <a:spLocks noGrp="1"/>
          </p:cNvSpPr>
          <p:nvPr>
            <p:ph type="pic" sz="quarter" idx="18" hasCustomPrompt="1"/>
          </p:nvPr>
        </p:nvSpPr>
        <p:spPr>
          <a:xfrm>
            <a:off x="549275" y="3210881"/>
            <a:ext cx="1476522" cy="1262488"/>
          </a:xfrm>
        </p:spPr>
        <p:txBody>
          <a:bodyPr>
            <a:noAutofit/>
          </a:bodyPr>
          <a:lstStyle>
            <a:lvl1pPr marL="0" marR="0" indent="0" algn="ctr" defTabSz="1088502"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sz="1000"/>
            </a:lvl1pPr>
          </a:lstStyle>
          <a:p>
            <a:r>
              <a:rPr lang="da-DK" noProof="0" dirty="0"/>
              <a:t>KLIK PÅ IKONET FOR AT INDSÆTTE ET BILLEDE</a:t>
            </a:r>
          </a:p>
        </p:txBody>
      </p:sp>
      <p:sp>
        <p:nvSpPr>
          <p:cNvPr id="19" name="Picture Placeholder 8"/>
          <p:cNvSpPr>
            <a:spLocks noGrp="1"/>
          </p:cNvSpPr>
          <p:nvPr>
            <p:ph type="pic" sz="quarter" idx="21" hasCustomPrompt="1"/>
          </p:nvPr>
        </p:nvSpPr>
        <p:spPr>
          <a:xfrm>
            <a:off x="549275" y="4938288"/>
            <a:ext cx="1476522" cy="1262488"/>
          </a:xfrm>
        </p:spPr>
        <p:txBody>
          <a:bodyPr>
            <a:noAutofit/>
          </a:bodyPr>
          <a:lstStyle>
            <a:lvl1pPr marL="0" marR="0" indent="0" algn="ctr" defTabSz="1088502"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sz="1000"/>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sp>
        <p:nvSpPr>
          <p:cNvPr id="14" name="Slide Number Placeholder 4"/>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6" name="Picture 15"/>
          <p:cNvPicPr>
            <a:picLocks noChangeAspect="1"/>
          </p:cNvPicPr>
          <p:nvPr userDrawn="1"/>
        </p:nvPicPr>
        <p:blipFill>
          <a:blip r:embed="rId6"/>
          <a:stretch>
            <a:fillRect/>
          </a:stretch>
        </p:blipFill>
        <p:spPr>
          <a:xfrm>
            <a:off x="10555530" y="6541129"/>
            <a:ext cx="767836" cy="101515"/>
          </a:xfrm>
          <a:prstGeom prst="rect">
            <a:avLst/>
          </a:prstGeom>
        </p:spPr>
      </p:pic>
      <p:cxnSp>
        <p:nvCxnSpPr>
          <p:cNvPr id="17" name="Straight Connector 16"/>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680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Kontak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95481594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12" name="Picture 11"/>
          <p:cNvPicPr>
            <a:picLocks noChangeAspect="1"/>
          </p:cNvPicPr>
          <p:nvPr userDrawn="1"/>
        </p:nvPicPr>
        <p:blipFill rotWithShape="1">
          <a:blip r:embed="rId5">
            <a:extLst>
              <a:ext uri="{28A0092B-C50C-407E-A947-70E740481C1C}">
                <a14:useLocalDpi xmlns:a14="http://schemas.microsoft.com/office/drawing/2010/main" val="0"/>
              </a:ext>
            </a:extLst>
          </a:blip>
          <a:srcRect/>
          <a:stretch/>
        </p:blipFill>
        <p:spPr>
          <a:xfrm>
            <a:off x="2950953" y="129000"/>
            <a:ext cx="9144000" cy="6601587"/>
          </a:xfrm>
          <a:prstGeom prst="rect">
            <a:avLst/>
          </a:prstGeom>
        </p:spPr>
      </p:pic>
      <p:sp>
        <p:nvSpPr>
          <p:cNvPr id="9" name="Picture Placeholder 8"/>
          <p:cNvSpPr>
            <a:spLocks noGrp="1"/>
          </p:cNvSpPr>
          <p:nvPr>
            <p:ph type="pic" sz="quarter" idx="13" hasCustomPrompt="1"/>
          </p:nvPr>
        </p:nvSpPr>
        <p:spPr>
          <a:xfrm>
            <a:off x="549275" y="1433362"/>
            <a:ext cx="1387475" cy="2176613"/>
          </a:xfrm>
        </p:spPr>
        <p:txBody>
          <a:bodyPr>
            <a:noAutofit/>
          </a:bodyPr>
          <a:lstStyle>
            <a:lvl1pPr marL="0" marR="0" indent="0" algn="ctr" defTabSz="1088502"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sz="1000"/>
            </a:lvl1pPr>
          </a:lstStyle>
          <a:p>
            <a:r>
              <a:rPr lang="da-DK" noProof="0" dirty="0"/>
              <a:t>KLIK PÅ IKONET FOR AT INDSÆTTE ET BILLEDE</a:t>
            </a:r>
          </a:p>
        </p:txBody>
      </p:sp>
      <p:sp>
        <p:nvSpPr>
          <p:cNvPr id="15" name="Picture Placeholder 8"/>
          <p:cNvSpPr>
            <a:spLocks noGrp="1"/>
          </p:cNvSpPr>
          <p:nvPr>
            <p:ph type="pic" sz="quarter" idx="18" hasCustomPrompt="1"/>
          </p:nvPr>
        </p:nvSpPr>
        <p:spPr>
          <a:xfrm>
            <a:off x="3419549" y="1433362"/>
            <a:ext cx="1387475" cy="2176613"/>
          </a:xfrm>
        </p:spPr>
        <p:txBody>
          <a:bodyPr>
            <a:noAutofit/>
          </a:bodyPr>
          <a:lstStyle>
            <a:lvl1pPr marL="0" indent="0" algn="ctr">
              <a:buNone/>
              <a:defRPr sz="1000"/>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sp>
        <p:nvSpPr>
          <p:cNvPr id="13" name="Slide Number Placeholder 4"/>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4" name="Picture 13"/>
          <p:cNvPicPr>
            <a:picLocks noChangeAspect="1"/>
          </p:cNvPicPr>
          <p:nvPr userDrawn="1"/>
        </p:nvPicPr>
        <p:blipFill>
          <a:blip r:embed="rId6"/>
          <a:stretch>
            <a:fillRect/>
          </a:stretch>
        </p:blipFill>
        <p:spPr>
          <a:xfrm>
            <a:off x="10555530" y="6541129"/>
            <a:ext cx="767836" cy="101515"/>
          </a:xfrm>
          <a:prstGeom prst="rect">
            <a:avLst/>
          </a:prstGeom>
        </p:spPr>
      </p:pic>
      <p:cxnSp>
        <p:nvCxnSpPr>
          <p:cNvPr id="16" name="Straight Connector 15"/>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95617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Projektho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76027701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12" name="Picture 11"/>
          <p:cNvPicPr>
            <a:picLocks noChangeAspect="1"/>
          </p:cNvPicPr>
          <p:nvPr userDrawn="1"/>
        </p:nvPicPr>
        <p:blipFill rotWithShape="1">
          <a:blip r:embed="rId5">
            <a:extLst>
              <a:ext uri="{28A0092B-C50C-407E-A947-70E740481C1C}">
                <a14:useLocalDpi xmlns:a14="http://schemas.microsoft.com/office/drawing/2010/main" val="0"/>
              </a:ext>
            </a:extLst>
          </a:blip>
          <a:srcRect/>
          <a:stretch/>
        </p:blipFill>
        <p:spPr>
          <a:xfrm>
            <a:off x="2950953" y="129000"/>
            <a:ext cx="9144000" cy="6601587"/>
          </a:xfrm>
          <a:prstGeom prst="rect">
            <a:avLst/>
          </a:prstGeom>
        </p:spPr>
      </p:pic>
      <p:sp>
        <p:nvSpPr>
          <p:cNvPr id="9" name="Picture Placeholder 8"/>
          <p:cNvSpPr>
            <a:spLocks noGrp="1"/>
          </p:cNvSpPr>
          <p:nvPr>
            <p:ph type="pic" sz="quarter" idx="13" hasCustomPrompt="1"/>
          </p:nvPr>
        </p:nvSpPr>
        <p:spPr>
          <a:xfrm>
            <a:off x="549275" y="1016000"/>
            <a:ext cx="1387475" cy="2175562"/>
          </a:xfrm>
        </p:spPr>
        <p:txBody>
          <a:bodyPr>
            <a:noAutofit/>
          </a:bodyPr>
          <a:lstStyle>
            <a:lvl1pPr marL="0" indent="0" algn="ctr">
              <a:buNone/>
              <a:defRPr sz="1000"/>
            </a:lvl1pPr>
          </a:lstStyle>
          <a:p>
            <a:r>
              <a:rPr lang="da-DK" noProof="0" dirty="0"/>
              <a:t>KLIK PÅ IKONET FOR AT INDSÆTTE ET BILLEDE</a:t>
            </a:r>
          </a:p>
        </p:txBody>
      </p:sp>
      <p:sp>
        <p:nvSpPr>
          <p:cNvPr id="15" name="Picture Placeholder 8"/>
          <p:cNvSpPr>
            <a:spLocks noGrp="1"/>
          </p:cNvSpPr>
          <p:nvPr>
            <p:ph type="pic" sz="quarter" idx="18" hasCustomPrompt="1"/>
          </p:nvPr>
        </p:nvSpPr>
        <p:spPr>
          <a:xfrm>
            <a:off x="549275" y="3690443"/>
            <a:ext cx="1387475" cy="2175562"/>
          </a:xfrm>
        </p:spPr>
        <p:txBody>
          <a:bodyPr>
            <a:noAutofit/>
          </a:bodyPr>
          <a:lstStyle>
            <a:lvl1pPr marL="0" indent="0" algn="ctr">
              <a:buNone/>
              <a:defRPr sz="1000"/>
            </a:lvl1pPr>
          </a:lstStyle>
          <a:p>
            <a:r>
              <a:rPr lang="da-DK" noProof="0" dirty="0"/>
              <a:t>KLIK PÅ IKONET FOR AT INDSÆTTE ET BILLEDE</a:t>
            </a:r>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sp>
        <p:nvSpPr>
          <p:cNvPr id="13" name="Slide Number Placeholder 4"/>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4" name="Picture 13"/>
          <p:cNvPicPr>
            <a:picLocks noChangeAspect="1"/>
          </p:cNvPicPr>
          <p:nvPr userDrawn="1"/>
        </p:nvPicPr>
        <p:blipFill>
          <a:blip r:embed="rId6"/>
          <a:stretch>
            <a:fillRect/>
          </a:stretch>
        </p:blipFill>
        <p:spPr>
          <a:xfrm>
            <a:off x="10555530" y="6541129"/>
            <a:ext cx="767836" cy="101515"/>
          </a:xfrm>
          <a:prstGeom prst="rect">
            <a:avLst/>
          </a:prstGeom>
        </p:spPr>
      </p:pic>
      <p:cxnSp>
        <p:nvCxnSpPr>
          <p:cNvPr id="16" name="Straight Connector 15"/>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7877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OTEM forside_DK">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1" y="-9145"/>
            <a:ext cx="12190413" cy="6868733"/>
          </a:xfrm>
          <a:prstGeom prst="rect">
            <a:avLst/>
          </a:prstGeom>
        </p:spPr>
      </p:pic>
      <p:sp>
        <p:nvSpPr>
          <p:cNvPr id="17" name="Rectangle 16"/>
          <p:cNvSpPr/>
          <p:nvPr/>
        </p:nvSpPr>
        <p:spPr bwMode="gray">
          <a:xfrm>
            <a:off x="0" y="1359216"/>
            <a:ext cx="12082478" cy="4139541"/>
          </a:xfrm>
          <a:prstGeom prst="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da-DK" sz="1800" noProof="0" dirty="0"/>
          </a:p>
        </p:txBody>
      </p:sp>
      <p:graphicFrame>
        <p:nvGraphicFramePr>
          <p:cNvPr id="4" name="Object 3" hidden="1"/>
          <p:cNvGraphicFramePr>
            <a:graphicFrameLocks noChangeAspect="1"/>
          </p:cNvGraphicFramePr>
          <p:nvPr>
            <p:custDataLst>
              <p:tags r:id="rId1"/>
            </p:custDataLst>
            <p:extLst>
              <p:ext uri="{D42A27DB-BD31-4B8C-83A1-F6EECF244321}">
                <p14:modId xmlns:p14="http://schemas.microsoft.com/office/powerpoint/2010/main" val="1879916357"/>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2118" y="1589"/>
                        <a:ext cx="2116" cy="1587"/>
                      </a:xfrm>
                      <a:prstGeom prst="rect">
                        <a:avLst/>
                      </a:prstGeom>
                    </p:spPr>
                  </p:pic>
                </p:oleObj>
              </mc:Fallback>
            </mc:AlternateContent>
          </a:graphicData>
        </a:graphic>
      </p:graphicFrame>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4336" y="6064649"/>
            <a:ext cx="1751212" cy="229047"/>
          </a:xfrm>
          <a:prstGeom prst="rect">
            <a:avLst/>
          </a:prstGeom>
        </p:spPr>
      </p:pic>
      <p:sp>
        <p:nvSpPr>
          <p:cNvPr id="10" name="Title 1">
            <a:extLst>
              <a:ext uri="{FF2B5EF4-FFF2-40B4-BE49-F238E27FC236}">
                <a16:creationId xmlns:a16="http://schemas.microsoft.com/office/drawing/2014/main" id="{9252622A-C5E9-45B2-AE87-20478166C130}"/>
              </a:ext>
            </a:extLst>
          </p:cNvPr>
          <p:cNvSpPr>
            <a:spLocks noGrp="1"/>
          </p:cNvSpPr>
          <p:nvPr>
            <p:ph type="ctrTitle" hasCustomPrompt="1"/>
          </p:nvPr>
        </p:nvSpPr>
        <p:spPr bwMode="gray">
          <a:xfrm>
            <a:off x="3" y="3108191"/>
            <a:ext cx="12082475" cy="1007413"/>
          </a:xfrm>
          <a:blipFill dpi="0" rotWithShape="1">
            <a:blip r:embed="rId7">
              <a:extLst>
                <a:ext uri="{28A0092B-C50C-407E-A947-70E740481C1C}">
                  <a14:useLocalDpi xmlns:a14="http://schemas.microsoft.com/office/drawing/2010/main" val="0"/>
                </a:ext>
              </a:extLst>
            </a:blip>
            <a:srcRect/>
            <a:stretch>
              <a:fillRect/>
            </a:stretch>
          </a:blipFill>
        </p:spPr>
        <p:txBody>
          <a:bodyPr lIns="468000" tIns="72000">
            <a:noAutofit/>
          </a:bodyPr>
          <a:lstStyle>
            <a:lvl1pPr marL="0" algn="l" defTabSz="914583" rtl="0" eaLnBrk="1" latinLnBrk="0" hangingPunct="1">
              <a:spcBef>
                <a:spcPct val="0"/>
              </a:spcBef>
              <a:buNone/>
              <a:defRPr lang="en-US" sz="2801" b="0" kern="1200" cap="all">
                <a:solidFill>
                  <a:schemeClr val="bg1"/>
                </a:solidFill>
                <a:latin typeface="Century Gothic" panose="020B0502020202020204" pitchFamily="34" charset="0"/>
                <a:ea typeface="+mj-ea"/>
                <a:cs typeface="+mj-cs"/>
              </a:defRPr>
            </a:lvl1pPr>
          </a:lstStyle>
          <a:p>
            <a:r>
              <a:rPr lang="da-DK" noProof="0" dirty="0"/>
              <a:t>Tilføj titel her</a:t>
            </a:r>
          </a:p>
        </p:txBody>
      </p:sp>
      <p:sp>
        <p:nvSpPr>
          <p:cNvPr id="11" name="Subtitle 2">
            <a:extLst>
              <a:ext uri="{FF2B5EF4-FFF2-40B4-BE49-F238E27FC236}">
                <a16:creationId xmlns:a16="http://schemas.microsoft.com/office/drawing/2014/main" id="{B4F72A0A-8520-4BCD-9E33-B59C3E5CF85A}"/>
              </a:ext>
            </a:extLst>
          </p:cNvPr>
          <p:cNvSpPr>
            <a:spLocks noGrp="1"/>
          </p:cNvSpPr>
          <p:nvPr>
            <p:ph type="subTitle" idx="1" hasCustomPrompt="1"/>
          </p:nvPr>
        </p:nvSpPr>
        <p:spPr bwMode="gray">
          <a:xfrm>
            <a:off x="3" y="3611897"/>
            <a:ext cx="12082475" cy="503707"/>
          </a:xfrm>
          <a:noFill/>
        </p:spPr>
        <p:txBody>
          <a:bodyPr lIns="468000" bIns="72000"/>
          <a:lstStyle>
            <a:lvl1pPr marL="0" indent="0" algn="l">
              <a:buNone/>
              <a:defRPr sz="2801" b="0" baseline="0">
                <a:solidFill>
                  <a:schemeClr val="bg1"/>
                </a:solidFill>
                <a:latin typeface="Times New Roman" panose="02020603050405020304" pitchFamily="18" charset="0"/>
                <a:cs typeface="Times New Roman" panose="02020603050405020304" pitchFamily="18" charset="0"/>
              </a:defRPr>
            </a:lvl1pPr>
            <a:lvl2pPr marL="457291" indent="0" algn="ctr">
              <a:buNone/>
              <a:defRPr>
                <a:solidFill>
                  <a:schemeClr val="tx1">
                    <a:tint val="75000"/>
                  </a:schemeClr>
                </a:solidFill>
              </a:defRPr>
            </a:lvl2pPr>
            <a:lvl3pPr marL="914583" indent="0" algn="ctr">
              <a:buNone/>
              <a:defRPr>
                <a:solidFill>
                  <a:schemeClr val="tx1">
                    <a:tint val="75000"/>
                  </a:schemeClr>
                </a:solidFill>
              </a:defRPr>
            </a:lvl3pPr>
            <a:lvl4pPr marL="1371874" indent="0" algn="ctr">
              <a:buNone/>
              <a:defRPr>
                <a:solidFill>
                  <a:schemeClr val="tx1">
                    <a:tint val="75000"/>
                  </a:schemeClr>
                </a:solidFill>
              </a:defRPr>
            </a:lvl4pPr>
            <a:lvl5pPr marL="1829166" indent="0" algn="ctr">
              <a:buNone/>
              <a:defRPr>
                <a:solidFill>
                  <a:schemeClr val="tx1">
                    <a:tint val="75000"/>
                  </a:schemeClr>
                </a:solidFill>
              </a:defRPr>
            </a:lvl5pPr>
            <a:lvl6pPr marL="2286457" indent="0" algn="ctr">
              <a:buNone/>
              <a:defRPr>
                <a:solidFill>
                  <a:schemeClr val="tx1">
                    <a:tint val="75000"/>
                  </a:schemeClr>
                </a:solidFill>
              </a:defRPr>
            </a:lvl6pPr>
            <a:lvl7pPr marL="2743749" indent="0" algn="ctr">
              <a:buNone/>
              <a:defRPr>
                <a:solidFill>
                  <a:schemeClr val="tx1">
                    <a:tint val="75000"/>
                  </a:schemeClr>
                </a:solidFill>
              </a:defRPr>
            </a:lvl7pPr>
            <a:lvl8pPr marL="3201040" indent="0" algn="ctr">
              <a:buNone/>
              <a:defRPr>
                <a:solidFill>
                  <a:schemeClr val="tx1">
                    <a:tint val="75000"/>
                  </a:schemeClr>
                </a:solidFill>
              </a:defRPr>
            </a:lvl8pPr>
            <a:lvl9pPr marL="3658332" indent="0" algn="ctr">
              <a:buNone/>
              <a:defRPr>
                <a:solidFill>
                  <a:schemeClr val="tx1">
                    <a:tint val="75000"/>
                  </a:schemeClr>
                </a:solidFill>
              </a:defRPr>
            </a:lvl9pPr>
          </a:lstStyle>
          <a:p>
            <a:r>
              <a:rPr lang="da-DK" noProof="0" dirty="0"/>
              <a:t>Tilføj undertitel her</a:t>
            </a:r>
          </a:p>
        </p:txBody>
      </p:sp>
      <p:sp>
        <p:nvSpPr>
          <p:cNvPr id="26" name="Picture Placeholder 25"/>
          <p:cNvSpPr>
            <a:spLocks noGrp="1"/>
          </p:cNvSpPr>
          <p:nvPr>
            <p:ph type="pic" sz="quarter" idx="13" hasCustomPrompt="1"/>
          </p:nvPr>
        </p:nvSpPr>
        <p:spPr bwMode="gray">
          <a:xfrm>
            <a:off x="1" y="1359216"/>
            <a:ext cx="12082479" cy="4139541"/>
          </a:xfrm>
        </p:spPr>
        <p:txBody>
          <a:bodyPr tIns="108000">
            <a:noAutofit/>
          </a:bodyPr>
          <a:lstStyle>
            <a:lvl1pPr marL="0" indent="0" algn="ctr">
              <a:buNone/>
              <a:defRPr sz="1000" i="1" baseline="0">
                <a:solidFill>
                  <a:schemeClr val="bg1"/>
                </a:solidFill>
              </a:defRPr>
            </a:lvl1pPr>
          </a:lstStyle>
          <a:p>
            <a:r>
              <a:rPr lang="da-DK" noProof="0" dirty="0"/>
              <a:t>SLET DENNE PLADSHOLDER ELLER KLIK PÅ IKONET NEDENFOR FOR AT INDSÆTTE ET BILLEDE</a:t>
            </a:r>
            <a:br>
              <a:rPr lang="da-DK" noProof="0" dirty="0"/>
            </a:br>
            <a:r>
              <a:rPr lang="da-DK" noProof="0" dirty="0"/>
              <a:t>Bemærk at billedet vil blive placeret oven på titel-tekstboksene. </a:t>
            </a:r>
            <a:br>
              <a:rPr lang="da-DK" noProof="0" dirty="0"/>
            </a:br>
            <a:r>
              <a:rPr lang="da-DK" noProof="0" dirty="0"/>
              <a:t>Højreklik derfor på billedet og vælg "Send to back".</a:t>
            </a:r>
          </a:p>
        </p:txBody>
      </p:sp>
    </p:spTree>
    <p:extLst>
      <p:ext uri="{BB962C8B-B14F-4D97-AF65-F5344CB8AC3E}">
        <p14:creationId xmlns:p14="http://schemas.microsoft.com/office/powerpoint/2010/main" val="3549057283"/>
      </p:ext>
    </p:extLst>
  </p:cSld>
  <p:clrMapOvr>
    <a:masterClrMapping/>
  </p:clrMapOvr>
  <p:hf sldNum="0" hdr="0" ftr="0" dt="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Ku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2440199" y="6512445"/>
            <a:ext cx="1301581" cy="138531"/>
          </a:xfrm>
        </p:spPr>
        <p:txBody>
          <a:bodyPr/>
          <a:lstStyle/>
          <a:p>
            <a:fld id="{DABCDDED-DED4-4CBC-B84E-8DA73EFE7E70}" type="datetime1">
              <a:rPr lang="da-DK" noProof="0" smtClean="0"/>
              <a:t>16-09-2021</a:t>
            </a:fld>
            <a:endParaRPr lang="da-DK" noProof="0" dirty="0"/>
          </a:p>
        </p:txBody>
      </p:sp>
      <p:sp>
        <p:nvSpPr>
          <p:cNvPr id="4" name="Footer Placeholder 3"/>
          <p:cNvSpPr>
            <a:spLocks noGrp="1"/>
          </p:cNvSpPr>
          <p:nvPr>
            <p:ph type="ftr" sz="quarter" idx="11"/>
          </p:nvPr>
        </p:nvSpPr>
        <p:spPr>
          <a:xfrm>
            <a:off x="4874049" y="6512445"/>
            <a:ext cx="2438084" cy="138531"/>
          </a:xfrm>
        </p:spPr>
        <p:txBody>
          <a:bodyPr/>
          <a:lstStyle/>
          <a:p>
            <a:endParaRPr lang="da-DK" dirty="0"/>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graphicFrame>
        <p:nvGraphicFramePr>
          <p:cNvPr id="9" name="Object 8" hidden="1">
            <a:extLst>
              <a:ext uri="{FF2B5EF4-FFF2-40B4-BE49-F238E27FC236}">
                <a16:creationId xmlns:a16="http://schemas.microsoft.com/office/drawing/2014/main" id="{49C51B43-7012-4F8A-9E67-7769D7A2F3C5}"/>
              </a:ext>
            </a:extLst>
          </p:cNvPr>
          <p:cNvGraphicFramePr>
            <a:graphicFrameLocks noChangeAspect="1"/>
          </p:cNvGraphicFramePr>
          <p:nvPr userDrawn="1">
            <p:custDataLst>
              <p:tags r:id="rId1"/>
            </p:custDataLst>
            <p:extLst>
              <p:ext uri="{D42A27DB-BD31-4B8C-83A1-F6EECF244321}">
                <p14:modId xmlns:p14="http://schemas.microsoft.com/office/powerpoint/2010/main" val="15375758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9" name="Object 8" hidden="1">
                        <a:extLst>
                          <a:ext uri="{FF2B5EF4-FFF2-40B4-BE49-F238E27FC236}">
                            <a16:creationId xmlns:a16="http://schemas.microsoft.com/office/drawing/2014/main" id="{FC6817CF-7FEE-4A7A-880E-E08BABED02D3}"/>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3" name="Slide Number Placeholder 4">
            <a:extLst>
              <a:ext uri="{FF2B5EF4-FFF2-40B4-BE49-F238E27FC236}">
                <a16:creationId xmlns:a16="http://schemas.microsoft.com/office/drawing/2014/main" id="{AA43D24E-7133-42F7-AB80-9F516280EF6F}"/>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24" name="Picture 23">
            <a:extLst>
              <a:ext uri="{FF2B5EF4-FFF2-40B4-BE49-F238E27FC236}">
                <a16:creationId xmlns:a16="http://schemas.microsoft.com/office/drawing/2014/main" id="{F0FE1148-CE9F-4F71-AC59-731C42593A29}"/>
              </a:ext>
            </a:extLst>
          </p:cNvPr>
          <p:cNvPicPr>
            <a:picLocks noChangeAspect="1"/>
          </p:cNvPicPr>
          <p:nvPr userDrawn="1"/>
        </p:nvPicPr>
        <p:blipFill>
          <a:blip r:embed="rId5"/>
          <a:stretch>
            <a:fillRect/>
          </a:stretch>
        </p:blipFill>
        <p:spPr>
          <a:xfrm>
            <a:off x="10555530" y="6541129"/>
            <a:ext cx="767836" cy="101515"/>
          </a:xfrm>
          <a:prstGeom prst="rect">
            <a:avLst/>
          </a:prstGeom>
        </p:spPr>
      </p:pic>
      <p:cxnSp>
        <p:nvCxnSpPr>
          <p:cNvPr id="25" name="Straight Connector 24">
            <a:extLst>
              <a:ext uri="{FF2B5EF4-FFF2-40B4-BE49-F238E27FC236}">
                <a16:creationId xmlns:a16="http://schemas.microsoft.com/office/drawing/2014/main" id="{95D50639-0ED5-4980-BD1B-198A948BBC47}"/>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593845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F54E3-70D3-4899-8C2E-B56E2DC1AB8D}" type="datetime1">
              <a:rPr lang="da-DK" noProof="0" smtClean="0"/>
              <a:t>16-09-2021</a:t>
            </a:fld>
            <a:endParaRPr lang="da-DK" noProof="0" dirty="0"/>
          </a:p>
        </p:txBody>
      </p:sp>
      <p:sp>
        <p:nvSpPr>
          <p:cNvPr id="3" name="Footer Placeholder 2"/>
          <p:cNvSpPr>
            <a:spLocks noGrp="1"/>
          </p:cNvSpPr>
          <p:nvPr>
            <p:ph type="ftr" sz="quarter" idx="11"/>
          </p:nvPr>
        </p:nvSpPr>
        <p:spPr/>
        <p:txBody>
          <a:bodyPr/>
          <a:lstStyle/>
          <a:p>
            <a:endParaRPr lang="da-DK" noProof="0" dirty="0"/>
          </a:p>
        </p:txBody>
      </p:sp>
      <p:sp>
        <p:nvSpPr>
          <p:cNvPr id="7" name="Slide Number Placeholder 4">
            <a:extLst>
              <a:ext uri="{FF2B5EF4-FFF2-40B4-BE49-F238E27FC236}">
                <a16:creationId xmlns:a16="http://schemas.microsoft.com/office/drawing/2014/main" id="{9DD801FA-DF4C-410D-8A62-A5CB16D3840A}"/>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8" name="Picture 7">
            <a:extLst>
              <a:ext uri="{FF2B5EF4-FFF2-40B4-BE49-F238E27FC236}">
                <a16:creationId xmlns:a16="http://schemas.microsoft.com/office/drawing/2014/main" id="{327F29A2-D68C-4A3F-9E4C-06979A609D5D}"/>
              </a:ext>
            </a:extLst>
          </p:cNvPr>
          <p:cNvPicPr>
            <a:picLocks noChangeAspect="1"/>
          </p:cNvPicPr>
          <p:nvPr userDrawn="1"/>
        </p:nvPicPr>
        <p:blipFill>
          <a:blip r:embed="rId2"/>
          <a:stretch>
            <a:fillRect/>
          </a:stretch>
        </p:blipFill>
        <p:spPr>
          <a:xfrm>
            <a:off x="10555530" y="6541129"/>
            <a:ext cx="767836" cy="101515"/>
          </a:xfrm>
          <a:prstGeom prst="rect">
            <a:avLst/>
          </a:prstGeom>
        </p:spPr>
      </p:pic>
      <p:cxnSp>
        <p:nvCxnSpPr>
          <p:cNvPr id="9" name="Straight Connector 8">
            <a:extLst>
              <a:ext uri="{FF2B5EF4-FFF2-40B4-BE49-F238E27FC236}">
                <a16:creationId xmlns:a16="http://schemas.microsoft.com/office/drawing/2014/main" id="{4C0ED052-D1A1-426A-AECA-15BEFBE40657}"/>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
        <p:nvSpPr>
          <p:cNvPr id="10" name="Title Placeholder 1">
            <a:extLst>
              <a:ext uri="{FF2B5EF4-FFF2-40B4-BE49-F238E27FC236}">
                <a16:creationId xmlns:a16="http://schemas.microsoft.com/office/drawing/2014/main" id="{B065E6B2-225D-4A93-8877-7BF41F7605BE}"/>
              </a:ext>
            </a:extLst>
          </p:cNvPr>
          <p:cNvSpPr>
            <a:spLocks noGrp="1"/>
          </p:cNvSpPr>
          <p:nvPr>
            <p:ph type="title"/>
          </p:nvPr>
        </p:nvSpPr>
        <p:spPr>
          <a:xfrm>
            <a:off x="557662" y="306457"/>
            <a:ext cx="11088000" cy="430887"/>
          </a:xfrm>
          <a:prstGeom prst="rect">
            <a:avLst/>
          </a:prstGeom>
        </p:spPr>
        <p:txBody>
          <a:bodyPr vert="horz" wrap="square" lIns="0" tIns="0" rIns="0" bIns="0" rtlCol="0" anchor="t">
            <a:spAutoFit/>
          </a:bodyPr>
          <a:lstStyle/>
          <a:p>
            <a:r>
              <a:rPr lang="en-US" noProof="0"/>
              <a:t>Click to edit Master title style</a:t>
            </a:r>
            <a:endParaRPr lang="da-DK" noProof="0" dirty="0"/>
          </a:p>
        </p:txBody>
      </p:sp>
    </p:spTree>
    <p:extLst>
      <p:ext uri="{BB962C8B-B14F-4D97-AF65-F5344CB8AC3E}">
        <p14:creationId xmlns:p14="http://schemas.microsoft.com/office/powerpoint/2010/main" val="382190908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yt afsnit/skillebla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86F6BE9-29CB-466E-8542-CFE1161F1B0C}"/>
              </a:ext>
            </a:extLst>
          </p:cNvPr>
          <p:cNvGraphicFramePr>
            <a:graphicFrameLocks noChangeAspect="1"/>
          </p:cNvGraphicFramePr>
          <p:nvPr userDrawn="1">
            <p:custDataLst>
              <p:tags r:id="rId1"/>
            </p:custDataLst>
            <p:extLst>
              <p:ext uri="{D42A27DB-BD31-4B8C-83A1-F6EECF244321}">
                <p14:modId xmlns:p14="http://schemas.microsoft.com/office/powerpoint/2010/main" val="269625912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a:extLst>
                          <a:ext uri="{FF2B5EF4-FFF2-40B4-BE49-F238E27FC236}">
                            <a16:creationId xmlns:a16="http://schemas.microsoft.com/office/drawing/2014/main" id="{443CD086-A9DB-40B1-9512-BDDB9E361963}"/>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Slide Number Placeholder 4">
            <a:extLst>
              <a:ext uri="{FF2B5EF4-FFF2-40B4-BE49-F238E27FC236}">
                <a16:creationId xmlns:a16="http://schemas.microsoft.com/office/drawing/2014/main" id="{9F112F89-FF31-4366-A9EA-0318724DFCE5}"/>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4" name="Picture 3">
            <a:extLst>
              <a:ext uri="{FF2B5EF4-FFF2-40B4-BE49-F238E27FC236}">
                <a16:creationId xmlns:a16="http://schemas.microsoft.com/office/drawing/2014/main" id="{73DF522D-579B-48E4-8451-0C0714C5519C}"/>
              </a:ext>
            </a:extLst>
          </p:cNvPr>
          <p:cNvPicPr>
            <a:picLocks noChangeAspect="1"/>
          </p:cNvPicPr>
          <p:nvPr userDrawn="1"/>
        </p:nvPicPr>
        <p:blipFill>
          <a:blip r:embed="rId5"/>
          <a:stretch>
            <a:fillRect/>
          </a:stretch>
        </p:blipFill>
        <p:spPr>
          <a:xfrm>
            <a:off x="10555530" y="6541129"/>
            <a:ext cx="767836" cy="101515"/>
          </a:xfrm>
          <a:prstGeom prst="rect">
            <a:avLst/>
          </a:prstGeom>
        </p:spPr>
      </p:pic>
      <p:cxnSp>
        <p:nvCxnSpPr>
          <p:cNvPr id="5" name="Straight Connector 4">
            <a:extLst>
              <a:ext uri="{FF2B5EF4-FFF2-40B4-BE49-F238E27FC236}">
                <a16:creationId xmlns:a16="http://schemas.microsoft.com/office/drawing/2014/main" id="{D1F9F3BE-8B0B-4788-A760-360AD6BBF228}"/>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
        <p:nvSpPr>
          <p:cNvPr id="6" name="Title Placeholder 1">
            <a:extLst>
              <a:ext uri="{FF2B5EF4-FFF2-40B4-BE49-F238E27FC236}">
                <a16:creationId xmlns:a16="http://schemas.microsoft.com/office/drawing/2014/main" id="{7C7DE842-0DC3-4627-93DE-38007AED364D}"/>
              </a:ext>
            </a:extLst>
          </p:cNvPr>
          <p:cNvSpPr>
            <a:spLocks noGrp="1"/>
          </p:cNvSpPr>
          <p:nvPr>
            <p:ph type="title"/>
          </p:nvPr>
        </p:nvSpPr>
        <p:spPr>
          <a:xfrm>
            <a:off x="557662" y="306457"/>
            <a:ext cx="11088000" cy="430887"/>
          </a:xfrm>
          <a:prstGeom prst="rect">
            <a:avLst/>
          </a:prstGeom>
        </p:spPr>
        <p:txBody>
          <a:bodyPr vert="horz" wrap="square" lIns="0" tIns="0" rIns="0" bIns="0" rtlCol="0" anchor="t">
            <a:spAutoFit/>
          </a:bodyPr>
          <a:lstStyle/>
          <a:p>
            <a:r>
              <a:rPr lang="en-US" noProof="0"/>
              <a:t>Click to edit Master title style</a:t>
            </a:r>
            <a:endParaRPr lang="da-DK" noProof="0" dirty="0"/>
          </a:p>
        </p:txBody>
      </p:sp>
    </p:spTree>
    <p:extLst>
      <p:ext uri="{BB962C8B-B14F-4D97-AF65-F5344CB8AC3E}">
        <p14:creationId xmlns:p14="http://schemas.microsoft.com/office/powerpoint/2010/main" val="136812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tort billede_venstr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5714680" y="1638425"/>
            <a:ext cx="5851398" cy="3951123"/>
          </a:xfrm>
        </p:spPr>
        <p:txBody>
          <a:bodyPr>
            <a:noAutofit/>
          </a:bodyPr>
          <a:lstStyle>
            <a:lvl1pPr marL="0" marR="0" indent="0" algn="ctr" defTabSz="914583"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a:lvl1pPr>
          </a:lstStyle>
          <a:p>
            <a:r>
              <a:rPr lang="da-DK" noProof="0" dirty="0"/>
              <a:t>KLIK PÅ IKONET FOR AT INDSÆTTE ET BILLEDE</a:t>
            </a:r>
          </a:p>
        </p:txBody>
      </p:sp>
      <p:sp>
        <p:nvSpPr>
          <p:cNvPr id="3" name="Date Placeholder 2"/>
          <p:cNvSpPr>
            <a:spLocks noGrp="1"/>
          </p:cNvSpPr>
          <p:nvPr>
            <p:ph type="dt" sz="half" idx="10"/>
          </p:nvPr>
        </p:nvSpPr>
        <p:spPr/>
        <p:txBody>
          <a:bodyPr/>
          <a:lstStyle/>
          <a:p>
            <a:fld id="{14B0E550-3516-4E9C-916B-7D835E38EF57}" type="datetime1">
              <a:rPr lang="da-DK" noProof="0" smtClean="0"/>
              <a:t>16-09-2021</a:t>
            </a:fld>
            <a:endParaRPr lang="da-DK" noProof="0" dirty="0"/>
          </a:p>
        </p:txBody>
      </p:sp>
      <p:sp>
        <p:nvSpPr>
          <p:cNvPr id="4" name="Footer Placeholder 3"/>
          <p:cNvSpPr>
            <a:spLocks noGrp="1"/>
          </p:cNvSpPr>
          <p:nvPr>
            <p:ph type="ftr" sz="quarter" idx="11"/>
          </p:nvPr>
        </p:nvSpPr>
        <p:spPr/>
        <p:txBody>
          <a:bodyPr/>
          <a:lstStyle/>
          <a:p>
            <a:endParaRPr lang="da-DK" dirty="0"/>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graphicFrame>
        <p:nvGraphicFramePr>
          <p:cNvPr id="10" name="Object 9" hidden="1">
            <a:extLst>
              <a:ext uri="{FF2B5EF4-FFF2-40B4-BE49-F238E27FC236}">
                <a16:creationId xmlns:a16="http://schemas.microsoft.com/office/drawing/2014/main" id="{49947A11-BAAF-4B5E-A574-FA92D95D3F72}"/>
              </a:ext>
            </a:extLst>
          </p:cNvPr>
          <p:cNvGraphicFramePr>
            <a:graphicFrameLocks noChangeAspect="1"/>
          </p:cNvGraphicFramePr>
          <p:nvPr userDrawn="1">
            <p:custDataLst>
              <p:tags r:id="rId1"/>
            </p:custDataLst>
            <p:extLst>
              <p:ext uri="{D42A27DB-BD31-4B8C-83A1-F6EECF244321}">
                <p14:modId xmlns:p14="http://schemas.microsoft.com/office/powerpoint/2010/main" val="28232631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0" name="Object 9" hidden="1">
                        <a:extLst>
                          <a:ext uri="{FF2B5EF4-FFF2-40B4-BE49-F238E27FC236}">
                            <a16:creationId xmlns:a16="http://schemas.microsoft.com/office/drawing/2014/main" id="{33B8415B-1C55-476C-B21D-A855850A3C77}"/>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8" name="Slide Number Placeholder 4">
            <a:extLst>
              <a:ext uri="{FF2B5EF4-FFF2-40B4-BE49-F238E27FC236}">
                <a16:creationId xmlns:a16="http://schemas.microsoft.com/office/drawing/2014/main" id="{5751752F-DD8C-4C83-8A25-B17E9FAEBDC1}"/>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9" name="Picture 18">
            <a:extLst>
              <a:ext uri="{FF2B5EF4-FFF2-40B4-BE49-F238E27FC236}">
                <a16:creationId xmlns:a16="http://schemas.microsoft.com/office/drawing/2014/main" id="{1AA551EB-29A6-4E43-B588-1FA05EF2C227}"/>
              </a:ext>
            </a:extLst>
          </p:cNvPr>
          <p:cNvPicPr>
            <a:picLocks noChangeAspect="1"/>
          </p:cNvPicPr>
          <p:nvPr userDrawn="1"/>
        </p:nvPicPr>
        <p:blipFill>
          <a:blip r:embed="rId5"/>
          <a:stretch>
            <a:fillRect/>
          </a:stretch>
        </p:blipFill>
        <p:spPr>
          <a:xfrm>
            <a:off x="10555530" y="6541129"/>
            <a:ext cx="767836" cy="101515"/>
          </a:xfrm>
          <a:prstGeom prst="rect">
            <a:avLst/>
          </a:prstGeom>
        </p:spPr>
      </p:pic>
      <p:cxnSp>
        <p:nvCxnSpPr>
          <p:cNvPr id="20" name="Straight Connector 19">
            <a:extLst>
              <a:ext uri="{FF2B5EF4-FFF2-40B4-BE49-F238E27FC236}">
                <a16:creationId xmlns:a16="http://schemas.microsoft.com/office/drawing/2014/main" id="{30A469CF-FD46-4F64-A002-92FDDB11D199}"/>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143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tort billede_højr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624336" y="1638425"/>
            <a:ext cx="5851398" cy="3951123"/>
          </a:xfrm>
        </p:spPr>
        <p:txBody>
          <a:bodyPr>
            <a:noAutofit/>
          </a:bodyPr>
          <a:lstStyle>
            <a:lvl1pPr marL="0" marR="0" indent="0" algn="ctr" defTabSz="914583"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a:lvl1pPr>
          </a:lstStyle>
          <a:p>
            <a:r>
              <a:rPr lang="da-DK" noProof="0" dirty="0"/>
              <a:t>KLIK PÅ IKONET FOR AT INDSÆTTE ET BILLEDE</a:t>
            </a:r>
          </a:p>
        </p:txBody>
      </p:sp>
      <p:sp>
        <p:nvSpPr>
          <p:cNvPr id="3" name="Date Placeholder 2"/>
          <p:cNvSpPr>
            <a:spLocks noGrp="1"/>
          </p:cNvSpPr>
          <p:nvPr>
            <p:ph type="dt" sz="half" idx="10"/>
          </p:nvPr>
        </p:nvSpPr>
        <p:spPr/>
        <p:txBody>
          <a:bodyPr/>
          <a:lstStyle/>
          <a:p>
            <a:fld id="{E5D55E5B-F064-4649-8EB3-9A4475ADA3FD}" type="datetime1">
              <a:rPr lang="da-DK" noProof="0" smtClean="0"/>
              <a:t>16-09-2021</a:t>
            </a:fld>
            <a:endParaRPr lang="da-DK" noProof="0" dirty="0"/>
          </a:p>
        </p:txBody>
      </p:sp>
      <p:sp>
        <p:nvSpPr>
          <p:cNvPr id="4" name="Footer Placeholder 3"/>
          <p:cNvSpPr>
            <a:spLocks noGrp="1"/>
          </p:cNvSpPr>
          <p:nvPr>
            <p:ph type="ftr" sz="quarter" idx="11"/>
          </p:nvPr>
        </p:nvSpPr>
        <p:spPr/>
        <p:txBody>
          <a:bodyPr/>
          <a:lstStyle/>
          <a:p>
            <a:endParaRPr lang="da-DK" dirty="0"/>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graphicFrame>
        <p:nvGraphicFramePr>
          <p:cNvPr id="10" name="Object 9" hidden="1">
            <a:extLst>
              <a:ext uri="{FF2B5EF4-FFF2-40B4-BE49-F238E27FC236}">
                <a16:creationId xmlns:a16="http://schemas.microsoft.com/office/drawing/2014/main" id="{BF1E25A4-6FF7-4E72-B37C-1907AE2DF99F}"/>
              </a:ext>
            </a:extLst>
          </p:cNvPr>
          <p:cNvGraphicFramePr>
            <a:graphicFrameLocks noChangeAspect="1"/>
          </p:cNvGraphicFramePr>
          <p:nvPr userDrawn="1">
            <p:custDataLst>
              <p:tags r:id="rId1"/>
            </p:custDataLst>
            <p:extLst>
              <p:ext uri="{D42A27DB-BD31-4B8C-83A1-F6EECF244321}">
                <p14:modId xmlns:p14="http://schemas.microsoft.com/office/powerpoint/2010/main" val="353226981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0" name="Object 9" hidden="1">
                        <a:extLst>
                          <a:ext uri="{FF2B5EF4-FFF2-40B4-BE49-F238E27FC236}">
                            <a16:creationId xmlns:a16="http://schemas.microsoft.com/office/drawing/2014/main" id="{6C7F0D15-B5AC-4FDA-BE29-F96BDF25DFA5}"/>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8" name="Slide Number Placeholder 4">
            <a:extLst>
              <a:ext uri="{FF2B5EF4-FFF2-40B4-BE49-F238E27FC236}">
                <a16:creationId xmlns:a16="http://schemas.microsoft.com/office/drawing/2014/main" id="{ACF8BBB4-AEF1-4FDA-A35D-093E9C020C82}"/>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9" name="Picture 18">
            <a:extLst>
              <a:ext uri="{FF2B5EF4-FFF2-40B4-BE49-F238E27FC236}">
                <a16:creationId xmlns:a16="http://schemas.microsoft.com/office/drawing/2014/main" id="{D170767E-E695-47BE-92BB-20718BC8435A}"/>
              </a:ext>
            </a:extLst>
          </p:cNvPr>
          <p:cNvPicPr>
            <a:picLocks noChangeAspect="1"/>
          </p:cNvPicPr>
          <p:nvPr userDrawn="1"/>
        </p:nvPicPr>
        <p:blipFill>
          <a:blip r:embed="rId5"/>
          <a:stretch>
            <a:fillRect/>
          </a:stretch>
        </p:blipFill>
        <p:spPr>
          <a:xfrm>
            <a:off x="10555530" y="6541129"/>
            <a:ext cx="767836" cy="101515"/>
          </a:xfrm>
          <a:prstGeom prst="rect">
            <a:avLst/>
          </a:prstGeom>
        </p:spPr>
      </p:pic>
      <p:cxnSp>
        <p:nvCxnSpPr>
          <p:cNvPr id="20" name="Straight Connector 19">
            <a:extLst>
              <a:ext uri="{FF2B5EF4-FFF2-40B4-BE49-F238E27FC236}">
                <a16:creationId xmlns:a16="http://schemas.microsoft.com/office/drawing/2014/main" id="{891ED03E-A168-4781-891E-71DDE6A28D75}"/>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0767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ille billede_venstr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6998737" y="1778666"/>
            <a:ext cx="4567341" cy="3670642"/>
          </a:xfrm>
        </p:spPr>
        <p:txBody>
          <a:bodyPr>
            <a:noAutofit/>
          </a:bodyPr>
          <a:lstStyle>
            <a:lvl1pPr marL="0" marR="0" indent="0" algn="ctr" defTabSz="914583" rtl="0" eaLnBrk="1" fontAlgn="auto" latinLnBrk="0" hangingPunct="1">
              <a:lnSpc>
                <a:spcPct val="100000"/>
              </a:lnSpc>
              <a:spcBef>
                <a:spcPct val="20000"/>
              </a:spcBef>
              <a:spcAft>
                <a:spcPts val="0"/>
              </a:spcAft>
              <a:buClr>
                <a:srgbClr val="FF4338"/>
              </a:buClr>
              <a:buSzTx/>
              <a:buFont typeface="Trebuchet MS" panose="020B0603020202020204" pitchFamily="34" charset="0"/>
              <a:buNone/>
              <a:tabLst/>
              <a:defRPr/>
            </a:lvl1pPr>
          </a:lstStyle>
          <a:p>
            <a:r>
              <a:rPr lang="da-DK" noProof="0" dirty="0"/>
              <a:t>KLIK PÅ IKONET FOR AT INDSÆTTE ET BILLEDE</a:t>
            </a:r>
          </a:p>
        </p:txBody>
      </p:sp>
      <p:sp>
        <p:nvSpPr>
          <p:cNvPr id="3" name="Date Placeholder 2"/>
          <p:cNvSpPr>
            <a:spLocks noGrp="1"/>
          </p:cNvSpPr>
          <p:nvPr>
            <p:ph type="dt" sz="half" idx="10"/>
          </p:nvPr>
        </p:nvSpPr>
        <p:spPr/>
        <p:txBody>
          <a:bodyPr/>
          <a:lstStyle/>
          <a:p>
            <a:fld id="{1E6473B9-3733-499F-8C2B-86FF455FF11A}" type="datetime1">
              <a:rPr lang="da-DK" noProof="0" smtClean="0"/>
              <a:t>16-09-2021</a:t>
            </a:fld>
            <a:endParaRPr lang="da-DK" noProof="0" dirty="0"/>
          </a:p>
        </p:txBody>
      </p:sp>
      <p:sp>
        <p:nvSpPr>
          <p:cNvPr id="4" name="Footer Placeholder 3"/>
          <p:cNvSpPr>
            <a:spLocks noGrp="1"/>
          </p:cNvSpPr>
          <p:nvPr>
            <p:ph type="ftr" sz="quarter" idx="11"/>
          </p:nvPr>
        </p:nvSpPr>
        <p:spPr/>
        <p:txBody>
          <a:bodyPr/>
          <a:lstStyle/>
          <a:p>
            <a:endParaRPr lang="da-DK" dirty="0"/>
          </a:p>
        </p:txBody>
      </p:sp>
      <p:sp>
        <p:nvSpPr>
          <p:cNvPr id="5" name="Title 4"/>
          <p:cNvSpPr>
            <a:spLocks noGrp="1"/>
          </p:cNvSpPr>
          <p:nvPr>
            <p:ph type="title" hasCustomPrompt="1"/>
          </p:nvPr>
        </p:nvSpPr>
        <p:spPr/>
        <p:txBody>
          <a:bodyPr/>
          <a:lstStyle>
            <a:lvl1pPr>
              <a:defRPr>
                <a:latin typeface="Century Gothic" panose="020B0502020202020204" pitchFamily="34" charset="0"/>
              </a:defRPr>
            </a:lvl1pPr>
          </a:lstStyle>
          <a:p>
            <a:r>
              <a:rPr lang="da-DK" noProof="0" dirty="0"/>
              <a:t>Tilføj titel her</a:t>
            </a:r>
          </a:p>
        </p:txBody>
      </p:sp>
      <p:graphicFrame>
        <p:nvGraphicFramePr>
          <p:cNvPr id="10" name="Object 9" hidden="1">
            <a:extLst>
              <a:ext uri="{FF2B5EF4-FFF2-40B4-BE49-F238E27FC236}">
                <a16:creationId xmlns:a16="http://schemas.microsoft.com/office/drawing/2014/main" id="{8EF57499-5ED5-40BD-88AB-4C52608F7487}"/>
              </a:ext>
            </a:extLst>
          </p:cNvPr>
          <p:cNvGraphicFramePr>
            <a:graphicFrameLocks noChangeAspect="1"/>
          </p:cNvGraphicFramePr>
          <p:nvPr userDrawn="1">
            <p:custDataLst>
              <p:tags r:id="rId1"/>
            </p:custDataLst>
            <p:extLst>
              <p:ext uri="{D42A27DB-BD31-4B8C-83A1-F6EECF244321}">
                <p14:modId xmlns:p14="http://schemas.microsoft.com/office/powerpoint/2010/main" val="37903701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0" name="Object 9" hidden="1">
                        <a:extLst>
                          <a:ext uri="{FF2B5EF4-FFF2-40B4-BE49-F238E27FC236}">
                            <a16:creationId xmlns:a16="http://schemas.microsoft.com/office/drawing/2014/main" id="{0B793913-F134-46B9-B52A-3C8794CA0B29}"/>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8" name="Slide Number Placeholder 4">
            <a:extLst>
              <a:ext uri="{FF2B5EF4-FFF2-40B4-BE49-F238E27FC236}">
                <a16:creationId xmlns:a16="http://schemas.microsoft.com/office/drawing/2014/main" id="{DAC77FD3-BC2E-4679-B804-BA743B0D00D5}"/>
              </a:ext>
            </a:extLst>
          </p:cNvPr>
          <p:cNvSpPr txBox="1">
            <a:spLocks/>
          </p:cNvSpPr>
          <p:nvPr userDrawn="1"/>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a:t>
            </a:fld>
            <a:endParaRPr lang="da-DK" sz="900" noProof="0" dirty="0">
              <a:solidFill>
                <a:srgbClr val="373636"/>
              </a:solidFill>
            </a:endParaRPr>
          </a:p>
        </p:txBody>
      </p:sp>
      <p:pic>
        <p:nvPicPr>
          <p:cNvPr id="19" name="Picture 18">
            <a:extLst>
              <a:ext uri="{FF2B5EF4-FFF2-40B4-BE49-F238E27FC236}">
                <a16:creationId xmlns:a16="http://schemas.microsoft.com/office/drawing/2014/main" id="{D113D62C-4687-4493-9AF6-C3EE7720BDE9}"/>
              </a:ext>
            </a:extLst>
          </p:cNvPr>
          <p:cNvPicPr>
            <a:picLocks noChangeAspect="1"/>
          </p:cNvPicPr>
          <p:nvPr userDrawn="1"/>
        </p:nvPicPr>
        <p:blipFill>
          <a:blip r:embed="rId5"/>
          <a:stretch>
            <a:fillRect/>
          </a:stretch>
        </p:blipFill>
        <p:spPr>
          <a:xfrm>
            <a:off x="10555530" y="6541129"/>
            <a:ext cx="767836" cy="101515"/>
          </a:xfrm>
          <a:prstGeom prst="rect">
            <a:avLst/>
          </a:prstGeom>
        </p:spPr>
      </p:pic>
      <p:cxnSp>
        <p:nvCxnSpPr>
          <p:cNvPr id="20" name="Straight Connector 19">
            <a:extLst>
              <a:ext uri="{FF2B5EF4-FFF2-40B4-BE49-F238E27FC236}">
                <a16:creationId xmlns:a16="http://schemas.microsoft.com/office/drawing/2014/main" id="{BDC3E750-641E-4DEC-A37C-7D6FC6401578}"/>
              </a:ext>
            </a:extLst>
          </p:cNvPr>
          <p:cNvCxnSpPr/>
          <p:nvPr userDrawn="1"/>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2542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3.xml"/><Relationship Id="rId30"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6"/>
            </p:custDataLst>
            <p:extLst>
              <p:ext uri="{D42A27DB-BD31-4B8C-83A1-F6EECF244321}">
                <p14:modId xmlns:p14="http://schemas.microsoft.com/office/powerpoint/2010/main" val="3768306380"/>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28" imgW="270" imgH="270" progId="TCLayout.ActiveDocument.1">
                  <p:embed/>
                </p:oleObj>
              </mc:Choice>
              <mc:Fallback>
                <p:oleObj name="think-cell Slide" r:id="rId28" imgW="270" imgH="270" progId="TCLayout.ActiveDocument.1">
                  <p:embed/>
                  <p:pic>
                    <p:nvPicPr>
                      <p:cNvPr id="8" name="Object 7" hidden="1"/>
                      <p:cNvPicPr/>
                      <p:nvPr/>
                    </p:nvPicPr>
                    <p:blipFill>
                      <a:blip r:embed="rId29"/>
                      <a:stretch>
                        <a:fillRect/>
                      </a:stretch>
                    </p:blipFill>
                    <p:spPr>
                      <a:xfrm>
                        <a:off x="2118" y="1589"/>
                        <a:ext cx="2116" cy="1587"/>
                      </a:xfrm>
                      <a:prstGeom prst="rect">
                        <a:avLst/>
                      </a:prstGeom>
                    </p:spPr>
                  </p:pic>
                </p:oleObj>
              </mc:Fallback>
            </mc:AlternateContent>
          </a:graphicData>
        </a:graphic>
      </p:graphicFrame>
      <p:sp>
        <p:nvSpPr>
          <p:cNvPr id="3" name="Text Placeholder 2"/>
          <p:cNvSpPr>
            <a:spLocks noGrp="1"/>
          </p:cNvSpPr>
          <p:nvPr>
            <p:ph type="body" idx="1"/>
          </p:nvPr>
        </p:nvSpPr>
        <p:spPr>
          <a:xfrm>
            <a:off x="624337" y="1017824"/>
            <a:ext cx="10941742" cy="803483"/>
          </a:xfrm>
          <a:prstGeom prst="rect">
            <a:avLst/>
          </a:prstGeom>
        </p:spPr>
        <p:txBody>
          <a:bodyPr vert="horz" wrap="square" lIns="0" tIns="0" rIns="0" bIns="0" rtlCol="0">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da-DK" noProof="0" dirty="0"/>
          </a:p>
        </p:txBody>
      </p:sp>
      <p:sp>
        <p:nvSpPr>
          <p:cNvPr id="2" name="Title Placeholder 1"/>
          <p:cNvSpPr>
            <a:spLocks noGrp="1"/>
          </p:cNvSpPr>
          <p:nvPr>
            <p:ph type="title"/>
          </p:nvPr>
        </p:nvSpPr>
        <p:spPr>
          <a:xfrm>
            <a:off x="557662" y="306457"/>
            <a:ext cx="11088000" cy="430887"/>
          </a:xfrm>
          <a:prstGeom prst="rect">
            <a:avLst/>
          </a:prstGeom>
        </p:spPr>
        <p:txBody>
          <a:bodyPr vert="horz" wrap="square" lIns="0" tIns="0" rIns="0" bIns="0" rtlCol="0" anchor="t">
            <a:spAutoFit/>
          </a:bodyPr>
          <a:lstStyle/>
          <a:p>
            <a:r>
              <a:rPr lang="da-DK" noProof="0" dirty="0"/>
              <a:t>Tilføj titel her</a:t>
            </a:r>
          </a:p>
        </p:txBody>
      </p:sp>
      <p:sp>
        <p:nvSpPr>
          <p:cNvPr id="4" name="Date Placeholder 3"/>
          <p:cNvSpPr>
            <a:spLocks noGrp="1"/>
          </p:cNvSpPr>
          <p:nvPr>
            <p:ph type="dt" sz="half" idx="2"/>
          </p:nvPr>
        </p:nvSpPr>
        <p:spPr>
          <a:xfrm>
            <a:off x="2440199" y="6512445"/>
            <a:ext cx="1301581" cy="138531"/>
          </a:xfrm>
          <a:prstGeom prst="rect">
            <a:avLst/>
          </a:prstGeom>
        </p:spPr>
        <p:txBody>
          <a:bodyPr vert="horz" wrap="square" lIns="0" tIns="0" rIns="0" bIns="0" rtlCol="0" anchor="ctr">
            <a:spAutoFit/>
          </a:bodyPr>
          <a:lstStyle>
            <a:lvl1pPr algn="l">
              <a:defRPr sz="900">
                <a:solidFill>
                  <a:schemeClr val="tx1"/>
                </a:solidFill>
              </a:defRPr>
            </a:lvl1pPr>
          </a:lstStyle>
          <a:p>
            <a:fld id="{933F54E3-70D3-4899-8C2E-B56E2DC1AB8D}" type="datetime1">
              <a:rPr lang="da-DK" noProof="0" smtClean="0"/>
              <a:t>16-09-2021</a:t>
            </a:fld>
            <a:endParaRPr lang="da-DK" noProof="0" dirty="0"/>
          </a:p>
        </p:txBody>
      </p:sp>
      <p:sp>
        <p:nvSpPr>
          <p:cNvPr id="5" name="Footer Placeholder 4"/>
          <p:cNvSpPr>
            <a:spLocks noGrp="1"/>
          </p:cNvSpPr>
          <p:nvPr>
            <p:ph type="ftr" sz="quarter" idx="3"/>
          </p:nvPr>
        </p:nvSpPr>
        <p:spPr>
          <a:xfrm>
            <a:off x="4874049" y="6512445"/>
            <a:ext cx="2438084" cy="138531"/>
          </a:xfrm>
          <a:prstGeom prst="rect">
            <a:avLst/>
          </a:prstGeom>
        </p:spPr>
        <p:txBody>
          <a:bodyPr vert="horz" wrap="square" lIns="0" tIns="0" rIns="0" bIns="0" rtlCol="0" anchor="ctr">
            <a:spAutoFit/>
          </a:bodyPr>
          <a:lstStyle>
            <a:lvl1pPr algn="ctr">
              <a:defRPr sz="900">
                <a:solidFill>
                  <a:schemeClr val="tx1"/>
                </a:solidFill>
              </a:defRPr>
            </a:lvl1pPr>
          </a:lstStyle>
          <a:p>
            <a:endParaRPr lang="da-DK" noProof="0" dirty="0"/>
          </a:p>
        </p:txBody>
      </p:sp>
      <p:sp>
        <p:nvSpPr>
          <p:cNvPr id="6" name="Slide Number Placeholder 5"/>
          <p:cNvSpPr>
            <a:spLocks noGrp="1"/>
          </p:cNvSpPr>
          <p:nvPr>
            <p:ph type="sldNum" sz="quarter" idx="4"/>
          </p:nvPr>
        </p:nvSpPr>
        <p:spPr>
          <a:xfrm>
            <a:off x="624337" y="6512445"/>
            <a:ext cx="562960" cy="138531"/>
          </a:xfrm>
          <a:prstGeom prst="rect">
            <a:avLst/>
          </a:prstGeom>
        </p:spPr>
        <p:txBody>
          <a:bodyPr vert="horz" wrap="square" lIns="0" tIns="0" rIns="0" bIns="0" rtlCol="0" anchor="ctr">
            <a:spAutoFit/>
          </a:bodyPr>
          <a:lstStyle>
            <a:lvl1pPr algn="l">
              <a:defRPr sz="900">
                <a:solidFill>
                  <a:schemeClr val="tx1"/>
                </a:solidFill>
              </a:defRPr>
            </a:lvl1pPr>
          </a:lstStyle>
          <a:p>
            <a:fld id="{5A473F3F-6979-4798-AD33-6BB05821B784}" type="slidenum">
              <a:rPr lang="da-DK" noProof="0" smtClean="0"/>
              <a:pPr/>
              <a:t>‹#›</a:t>
            </a:fld>
            <a:endParaRPr lang="da-DK" noProof="0" dirty="0"/>
          </a:p>
        </p:txBody>
      </p:sp>
      <p:sp>
        <p:nvSpPr>
          <p:cNvPr id="19" name="TextBox 18"/>
          <p:cNvSpPr txBox="1"/>
          <p:nvPr/>
        </p:nvSpPr>
        <p:spPr>
          <a:xfrm>
            <a:off x="-344984" y="3544721"/>
            <a:ext cx="224420" cy="138499"/>
          </a:xfrm>
          <a:prstGeom prst="rect">
            <a:avLst/>
          </a:prstGeom>
          <a:noFill/>
        </p:spPr>
        <p:txBody>
          <a:bodyPr wrap="none" lIns="0" tIns="0" rIns="0" bIns="0" rtlCol="0">
            <a:spAutoFit/>
          </a:bodyPr>
          <a:lstStyle/>
          <a:p>
            <a:pPr algn="r"/>
            <a:r>
              <a:rPr lang="da-DK" sz="900" noProof="0" dirty="0">
                <a:solidFill>
                  <a:schemeClr val="accent2"/>
                </a:solidFill>
              </a:rPr>
              <a:t>0.50</a:t>
            </a:r>
          </a:p>
        </p:txBody>
      </p:sp>
      <p:sp>
        <p:nvSpPr>
          <p:cNvPr id="23" name="TextBox 22"/>
          <p:cNvSpPr txBox="1"/>
          <p:nvPr/>
        </p:nvSpPr>
        <p:spPr>
          <a:xfrm>
            <a:off x="6012940" y="-220875"/>
            <a:ext cx="160300" cy="138499"/>
          </a:xfrm>
          <a:prstGeom prst="rect">
            <a:avLst/>
          </a:prstGeom>
          <a:noFill/>
        </p:spPr>
        <p:txBody>
          <a:bodyPr wrap="none" lIns="0" tIns="0" rIns="0" bIns="0" rtlCol="0" anchor="b">
            <a:spAutoFit/>
          </a:bodyPr>
          <a:lstStyle/>
          <a:p>
            <a:pPr algn="ctr"/>
            <a:r>
              <a:rPr lang="da-DK" sz="900" noProof="0" dirty="0">
                <a:solidFill>
                  <a:schemeClr val="accent2"/>
                </a:solidFill>
              </a:rPr>
              <a:t>0.0</a:t>
            </a:r>
          </a:p>
        </p:txBody>
      </p:sp>
      <p:graphicFrame>
        <p:nvGraphicFramePr>
          <p:cNvPr id="10" name="Object 9" hidden="1">
            <a:extLst>
              <a:ext uri="{FF2B5EF4-FFF2-40B4-BE49-F238E27FC236}">
                <a16:creationId xmlns:a16="http://schemas.microsoft.com/office/drawing/2014/main" id="{A06A0883-A955-45A4-B545-073D343B994A}"/>
              </a:ext>
            </a:extLst>
          </p:cNvPr>
          <p:cNvGraphicFramePr>
            <a:graphicFrameLocks noChangeAspect="1"/>
          </p:cNvGraphicFramePr>
          <p:nvPr userDrawn="1">
            <p:custDataLst>
              <p:tags r:id="rId27"/>
            </p:custDataLst>
            <p:extLst>
              <p:ext uri="{D42A27DB-BD31-4B8C-83A1-F6EECF244321}">
                <p14:modId xmlns:p14="http://schemas.microsoft.com/office/powerpoint/2010/main" val="2220072645"/>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0" imgW="270" imgH="270" progId="TCLayout.ActiveDocument.1">
                  <p:embed/>
                </p:oleObj>
              </mc:Choice>
              <mc:Fallback>
                <p:oleObj name="think-cell Slide" r:id="rId30" imgW="270" imgH="270" progId="TCLayout.ActiveDocument.1">
                  <p:embed/>
                  <p:pic>
                    <p:nvPicPr>
                      <p:cNvPr id="10" name="Object 9" hidden="1">
                        <a:extLst>
                          <a:ext uri="{FF2B5EF4-FFF2-40B4-BE49-F238E27FC236}">
                            <a16:creationId xmlns:a16="http://schemas.microsoft.com/office/drawing/2014/main" id="{728322F0-1517-4E9F-BEEB-ACEE1906128B}"/>
                          </a:ext>
                        </a:extLst>
                      </p:cNvPr>
                      <p:cNvPicPr/>
                      <p:nvPr/>
                    </p:nvPicPr>
                    <p:blipFill>
                      <a:blip r:embed="rId29"/>
                      <a:stretch>
                        <a:fillRect/>
                      </a:stretch>
                    </p:blipFill>
                    <p:spPr>
                      <a:xfrm>
                        <a:off x="2118" y="1589"/>
                        <a:ext cx="2116" cy="1587"/>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0992F61A-82EC-44A2-A060-BA437CD2B58D}"/>
              </a:ext>
            </a:extLst>
          </p:cNvPr>
          <p:cNvSpPr txBox="1"/>
          <p:nvPr userDrawn="1"/>
        </p:nvSpPr>
        <p:spPr>
          <a:xfrm>
            <a:off x="-393074" y="3525336"/>
            <a:ext cx="272510" cy="169277"/>
          </a:xfrm>
          <a:prstGeom prst="rect">
            <a:avLst/>
          </a:prstGeom>
          <a:noFill/>
        </p:spPr>
        <p:txBody>
          <a:bodyPr wrap="none" lIns="0" tIns="0" rIns="0" bIns="0" rtlCol="0">
            <a:spAutoFit/>
          </a:bodyPr>
          <a:lstStyle/>
          <a:p>
            <a:pPr algn="r"/>
            <a:r>
              <a:rPr lang="da-DK" sz="1100" noProof="0" dirty="0">
                <a:solidFill>
                  <a:schemeClr val="accent2"/>
                </a:solidFill>
              </a:rPr>
              <a:t>0.50</a:t>
            </a:r>
          </a:p>
        </p:txBody>
      </p:sp>
      <p:sp>
        <p:nvSpPr>
          <p:cNvPr id="12" name="TextBox 11">
            <a:extLst>
              <a:ext uri="{FF2B5EF4-FFF2-40B4-BE49-F238E27FC236}">
                <a16:creationId xmlns:a16="http://schemas.microsoft.com/office/drawing/2014/main" id="{42F4071B-3240-4830-8C21-7AB70950E98F}"/>
              </a:ext>
            </a:extLst>
          </p:cNvPr>
          <p:cNvSpPr txBox="1"/>
          <p:nvPr userDrawn="1"/>
        </p:nvSpPr>
        <p:spPr>
          <a:xfrm>
            <a:off x="5993704" y="-251653"/>
            <a:ext cx="198772" cy="169277"/>
          </a:xfrm>
          <a:prstGeom prst="rect">
            <a:avLst/>
          </a:prstGeom>
          <a:noFill/>
        </p:spPr>
        <p:txBody>
          <a:bodyPr wrap="none" lIns="0" tIns="0" rIns="0" bIns="0" rtlCol="0" anchor="b">
            <a:spAutoFit/>
          </a:bodyPr>
          <a:lstStyle/>
          <a:p>
            <a:pPr algn="ctr"/>
            <a:r>
              <a:rPr lang="da-DK" sz="1100" noProof="0" dirty="0">
                <a:solidFill>
                  <a:schemeClr val="accent2"/>
                </a:solidFill>
              </a:rPr>
              <a:t>0.0</a:t>
            </a:r>
          </a:p>
        </p:txBody>
      </p:sp>
    </p:spTree>
    <p:extLst>
      <p:ext uri="{BB962C8B-B14F-4D97-AF65-F5344CB8AC3E}">
        <p14:creationId xmlns:p14="http://schemas.microsoft.com/office/powerpoint/2010/main" val="9750086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664" r:id="rId14"/>
    <p:sldLayoutId id="2147483671" r:id="rId15"/>
    <p:sldLayoutId id="2147483654" r:id="rId16"/>
    <p:sldLayoutId id="2147483666" r:id="rId17"/>
    <p:sldLayoutId id="2147483660" r:id="rId18"/>
    <p:sldLayoutId id="2147483661" r:id="rId19"/>
    <p:sldLayoutId id="2147483662" r:id="rId20"/>
    <p:sldLayoutId id="2147483663" r:id="rId21"/>
    <p:sldLayoutId id="2147483665" r:id="rId22"/>
    <p:sldLayoutId id="2147483667" r:id="rId23"/>
    <p:sldLayoutId id="2147483668" r:id="rId24"/>
  </p:sldLayoutIdLst>
  <p:hf sldNum="0" hdr="0" ftr="0" dt="0"/>
  <p:txStyles>
    <p:titleStyle>
      <a:lvl1pPr algn="l" defTabSz="914583" rtl="0" eaLnBrk="1" latinLnBrk="0" hangingPunct="1">
        <a:spcBef>
          <a:spcPct val="0"/>
        </a:spcBef>
        <a:buNone/>
        <a:defRPr sz="2800" kern="1200" baseline="0">
          <a:solidFill>
            <a:schemeClr val="tx1"/>
          </a:solidFill>
          <a:latin typeface="Century Gothic" panose="020B0502020202020204" pitchFamily="34" charset="0"/>
          <a:ea typeface="+mj-ea"/>
          <a:cs typeface="+mj-cs"/>
        </a:defRPr>
      </a:lvl1pPr>
    </p:titleStyle>
    <p:bodyStyle>
      <a:lvl1pPr marL="181011" indent="-181011" algn="l" defTabSz="914583"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847" indent="-177836" algn="l" defTabSz="914583"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858" indent="-181011" algn="l" defTabSz="914583"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694" indent="-177836" algn="l" defTabSz="914583"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529" indent="-177836" algn="l" defTabSz="914583"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5103"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2394"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686"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977" indent="-228646" algn="l" defTabSz="91458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583" rtl="0" eaLnBrk="1" latinLnBrk="0" hangingPunct="1">
        <a:defRPr sz="1800" kern="1200">
          <a:solidFill>
            <a:schemeClr val="tx1"/>
          </a:solidFill>
          <a:latin typeface="+mn-lt"/>
          <a:ea typeface="+mn-ea"/>
          <a:cs typeface="+mn-cs"/>
        </a:defRPr>
      </a:lvl1pPr>
      <a:lvl2pPr marL="457291" algn="l" defTabSz="914583" rtl="0" eaLnBrk="1" latinLnBrk="0" hangingPunct="1">
        <a:defRPr sz="1800" kern="1200">
          <a:solidFill>
            <a:schemeClr val="tx1"/>
          </a:solidFill>
          <a:latin typeface="+mn-lt"/>
          <a:ea typeface="+mn-ea"/>
          <a:cs typeface="+mn-cs"/>
        </a:defRPr>
      </a:lvl2pPr>
      <a:lvl3pPr marL="914583" algn="l" defTabSz="914583" rtl="0" eaLnBrk="1" latinLnBrk="0" hangingPunct="1">
        <a:defRPr sz="1800" kern="1200">
          <a:solidFill>
            <a:schemeClr val="tx1"/>
          </a:solidFill>
          <a:latin typeface="+mn-lt"/>
          <a:ea typeface="+mn-ea"/>
          <a:cs typeface="+mn-cs"/>
        </a:defRPr>
      </a:lvl3pPr>
      <a:lvl4pPr marL="1371874" algn="l" defTabSz="914583" rtl="0" eaLnBrk="1" latinLnBrk="0" hangingPunct="1">
        <a:defRPr sz="1800" kern="1200">
          <a:solidFill>
            <a:schemeClr val="tx1"/>
          </a:solidFill>
          <a:latin typeface="+mn-lt"/>
          <a:ea typeface="+mn-ea"/>
          <a:cs typeface="+mn-cs"/>
        </a:defRPr>
      </a:lvl4pPr>
      <a:lvl5pPr marL="1829166" algn="l" defTabSz="914583" rtl="0" eaLnBrk="1" latinLnBrk="0" hangingPunct="1">
        <a:defRPr sz="1800" kern="1200">
          <a:solidFill>
            <a:schemeClr val="tx1"/>
          </a:solidFill>
          <a:latin typeface="+mn-lt"/>
          <a:ea typeface="+mn-ea"/>
          <a:cs typeface="+mn-cs"/>
        </a:defRPr>
      </a:lvl5pPr>
      <a:lvl6pPr marL="2286457" algn="l" defTabSz="914583" rtl="0" eaLnBrk="1" latinLnBrk="0" hangingPunct="1">
        <a:defRPr sz="1800" kern="1200">
          <a:solidFill>
            <a:schemeClr val="tx1"/>
          </a:solidFill>
          <a:latin typeface="+mn-lt"/>
          <a:ea typeface="+mn-ea"/>
          <a:cs typeface="+mn-cs"/>
        </a:defRPr>
      </a:lvl6pPr>
      <a:lvl7pPr marL="2743749" algn="l" defTabSz="914583" rtl="0" eaLnBrk="1" latinLnBrk="0" hangingPunct="1">
        <a:defRPr sz="1800" kern="1200">
          <a:solidFill>
            <a:schemeClr val="tx1"/>
          </a:solidFill>
          <a:latin typeface="+mn-lt"/>
          <a:ea typeface="+mn-ea"/>
          <a:cs typeface="+mn-cs"/>
        </a:defRPr>
      </a:lvl7pPr>
      <a:lvl8pPr marL="3201040" algn="l" defTabSz="914583" rtl="0" eaLnBrk="1" latinLnBrk="0" hangingPunct="1">
        <a:defRPr sz="1800" kern="1200">
          <a:solidFill>
            <a:schemeClr val="tx1"/>
          </a:solidFill>
          <a:latin typeface="+mn-lt"/>
          <a:ea typeface="+mn-ea"/>
          <a:cs typeface="+mn-cs"/>
        </a:defRPr>
      </a:lvl8pPr>
      <a:lvl9pPr marL="3658332" algn="l" defTabSz="914583"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5465">
          <p15:clr>
            <a:srgbClr val="F26B43"/>
          </p15:clr>
        </p15:guide>
        <p15:guide id="4" orient="horz" pos="640">
          <p15:clr>
            <a:srgbClr val="F26B43"/>
          </p15:clr>
        </p15:guide>
        <p15:guide id="5" orient="horz" pos="3906">
          <p15:clr>
            <a:srgbClr val="F26B43"/>
          </p15:clr>
        </p15:guide>
        <p15:guide id="6" orient="horz" pos="187">
          <p15:clr>
            <a:srgbClr val="F26B43"/>
          </p15:clr>
        </p15:guide>
        <p15:guide id="7" pos="347" userDrawn="1">
          <p15:clr>
            <a:srgbClr val="F26B43"/>
          </p15:clr>
        </p15:guide>
        <p15:guide id="8" pos="7332" userDrawn="1">
          <p15:clr>
            <a:srgbClr val="F26B43"/>
          </p15:clr>
        </p15:guide>
        <p15:guide id="9" orient="horz" pos="641" userDrawn="1">
          <p15:clr>
            <a:srgbClr val="F26B43"/>
          </p15:clr>
        </p15:guide>
        <p15:guide id="10" orient="horz" pos="390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9.xml"/><Relationship Id="rId6" Type="http://schemas.openxmlformats.org/officeDocument/2006/relationships/image" Target="../media/image1.emf"/><Relationship Id="rId5" Type="http://schemas.openxmlformats.org/officeDocument/2006/relationships/oleObject" Target="../embeddings/oleObject15.bin"/><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picture containing sky, white&#10;&#10;Description automatically generated">
            <a:extLst>
              <a:ext uri="{FF2B5EF4-FFF2-40B4-BE49-F238E27FC236}">
                <a16:creationId xmlns:a16="http://schemas.microsoft.com/office/drawing/2014/main" id="{08AE36E8-CD26-429E-9A63-BA92EB57A909}"/>
              </a:ext>
            </a:extLst>
          </p:cNvPr>
          <p:cNvPicPr>
            <a:picLocks noChangeAspect="1"/>
          </p:cNvPicPr>
          <p:nvPr/>
        </p:nvPicPr>
        <p:blipFill rotWithShape="1">
          <a:blip r:embed="rId4">
            <a:duotone>
              <a:prstClr val="black"/>
              <a:schemeClr val="accent2">
                <a:tint val="45000"/>
                <a:satMod val="400000"/>
              </a:schemeClr>
            </a:duotone>
          </a:blip>
          <a:srcRect l="445" t="72" r="1102" b="16747"/>
          <a:stretch/>
        </p:blipFill>
        <p:spPr>
          <a:xfrm>
            <a:off x="0" y="-1"/>
            <a:ext cx="12190413" cy="6859589"/>
          </a:xfrm>
          <a:prstGeom prst="rect">
            <a:avLst/>
          </a:prstGeom>
        </p:spPr>
      </p:pic>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2923226938"/>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26" name="Rectangle 25">
            <a:extLst>
              <a:ext uri="{FF2B5EF4-FFF2-40B4-BE49-F238E27FC236}">
                <a16:creationId xmlns:a16="http://schemas.microsoft.com/office/drawing/2014/main" id="{733B98C6-E9B0-4916-81A0-4558E96EEC35}"/>
              </a:ext>
            </a:extLst>
          </p:cNvPr>
          <p:cNvSpPr/>
          <p:nvPr/>
        </p:nvSpPr>
        <p:spPr>
          <a:xfrm>
            <a:off x="-1" y="0"/>
            <a:ext cx="5400000" cy="6859588"/>
          </a:xfrm>
          <a:prstGeom prst="rect">
            <a:avLst/>
          </a:prstGeom>
          <a:solidFill>
            <a:schemeClr val="bg1">
              <a:alpha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dirty="0"/>
          </a:p>
        </p:txBody>
      </p:sp>
      <p:pic>
        <p:nvPicPr>
          <p:cNvPr id="16" name="Picture 15">
            <a:extLst>
              <a:ext uri="{FF2B5EF4-FFF2-40B4-BE49-F238E27FC236}">
                <a16:creationId xmlns:a16="http://schemas.microsoft.com/office/drawing/2014/main" id="{6AEC830B-7B29-4B77-903E-A847AC48A68F}"/>
              </a:ext>
            </a:extLst>
          </p:cNvPr>
          <p:cNvPicPr>
            <a:picLocks noChangeAspect="1"/>
          </p:cNvPicPr>
          <p:nvPr/>
        </p:nvPicPr>
        <p:blipFill>
          <a:blip r:embed="rId7"/>
          <a:stretch>
            <a:fillRect/>
          </a:stretch>
        </p:blipFill>
        <p:spPr>
          <a:xfrm>
            <a:off x="1922760" y="6115665"/>
            <a:ext cx="1554479" cy="205517"/>
          </a:xfrm>
          <a:prstGeom prst="rect">
            <a:avLst/>
          </a:prstGeom>
        </p:spPr>
      </p:pic>
      <p:sp>
        <p:nvSpPr>
          <p:cNvPr id="25" name="TextBox 24">
            <a:extLst>
              <a:ext uri="{FF2B5EF4-FFF2-40B4-BE49-F238E27FC236}">
                <a16:creationId xmlns:a16="http://schemas.microsoft.com/office/drawing/2014/main" id="{2000A283-3349-4CB7-9065-D8620F2D73F2}"/>
              </a:ext>
            </a:extLst>
          </p:cNvPr>
          <p:cNvSpPr txBox="1"/>
          <p:nvPr/>
        </p:nvSpPr>
        <p:spPr>
          <a:xfrm>
            <a:off x="4" y="1881162"/>
            <a:ext cx="5399996" cy="1621910"/>
          </a:xfrm>
          <a:prstGeom prst="rect">
            <a:avLst/>
          </a:prstGeom>
          <a:noFill/>
        </p:spPr>
        <p:txBody>
          <a:bodyPr wrap="square" rtlCol="0">
            <a:noAutofit/>
          </a:bodyPr>
          <a:lstStyle/>
          <a:p>
            <a:pPr algn="ctr">
              <a:lnSpc>
                <a:spcPts val="3400"/>
              </a:lnSpc>
            </a:pPr>
            <a:r>
              <a:rPr lang="da-DK" sz="3200" b="1" cap="all" dirty="0">
                <a:latin typeface="Century Gothic" panose="020B0502020202020204" pitchFamily="34" charset="0"/>
              </a:rPr>
              <a:t>Prisstruktur for arrangementer</a:t>
            </a:r>
            <a:r>
              <a:rPr lang="da-DK" sz="3200" b="1" dirty="0">
                <a:latin typeface="Century Gothic" panose="020B0502020202020204" pitchFamily="34" charset="0"/>
              </a:rPr>
              <a:t> </a:t>
            </a:r>
          </a:p>
          <a:p>
            <a:pPr algn="ctr"/>
            <a:r>
              <a:rPr lang="da-DK" sz="1400" dirty="0">
                <a:latin typeface="Century Gothic" panose="020B0502020202020204" pitchFamily="34" charset="0"/>
                <a:cs typeface="Times New Roman" panose="02020603050405020304" pitchFamily="18" charset="0"/>
              </a:rPr>
              <a:t>___</a:t>
            </a:r>
          </a:p>
          <a:p>
            <a:pPr algn="ctr"/>
            <a:endParaRPr lang="da-DK" dirty="0">
              <a:latin typeface="Century Gothic" panose="020B0502020202020204" pitchFamily="34" charset="0"/>
              <a:cs typeface="Times New Roman" panose="02020603050405020304" pitchFamily="18" charset="0"/>
            </a:endParaRPr>
          </a:p>
          <a:p>
            <a:pPr algn="ctr"/>
            <a:r>
              <a:rPr lang="da-DK" sz="1800" dirty="0">
                <a:latin typeface="Century Gothic" panose="020B0502020202020204" pitchFamily="34" charset="0"/>
                <a:cs typeface="Times New Roman" panose="02020603050405020304" pitchFamily="18" charset="0"/>
              </a:rPr>
              <a:t>SMK </a:t>
            </a:r>
            <a:endParaRPr lang="da-DK" dirty="0">
              <a:latin typeface="Century Gothic" panose="020B0502020202020204" pitchFamily="34" charset="0"/>
              <a:cs typeface="Times New Roman" panose="02020603050405020304" pitchFamily="18" charset="0"/>
            </a:endParaRPr>
          </a:p>
          <a:p>
            <a:pPr algn="ctr"/>
            <a:r>
              <a:rPr lang="da-DK" sz="1800" dirty="0">
                <a:latin typeface="Century Gothic" panose="020B0502020202020204" pitchFamily="34" charset="0"/>
                <a:cs typeface="Times New Roman" panose="02020603050405020304" pitchFamily="18" charset="0"/>
              </a:rPr>
              <a:t>2. september 2021</a:t>
            </a:r>
            <a:br>
              <a:rPr lang="da-DK" dirty="0">
                <a:latin typeface="Century Gothic" panose="020B0502020202020204" pitchFamily="34" charset="0"/>
                <a:cs typeface="Times New Roman" panose="02020603050405020304" pitchFamily="18" charset="0"/>
              </a:rPr>
            </a:br>
            <a:endParaRPr lang="da-DK" sz="3200" dirty="0">
              <a:latin typeface="+mj-lt"/>
            </a:endParaRPr>
          </a:p>
          <a:p>
            <a:endParaRPr lang="da-DK" sz="2800" dirty="0">
              <a:latin typeface="+mj-lt"/>
            </a:endParaRPr>
          </a:p>
        </p:txBody>
      </p:sp>
    </p:spTree>
    <p:extLst>
      <p:ext uri="{BB962C8B-B14F-4D97-AF65-F5344CB8AC3E}">
        <p14:creationId xmlns:p14="http://schemas.microsoft.com/office/powerpoint/2010/main" val="4280741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E Text Placeholder 157">
            <a:extLst>
              <a:ext uri="{FF2B5EF4-FFF2-40B4-BE49-F238E27FC236}">
                <a16:creationId xmlns:a16="http://schemas.microsoft.com/office/drawing/2014/main" id="{7E600626-F84B-4E44-A8FE-98BA4B2F8DEC}"/>
              </a:ext>
            </a:extLst>
          </p:cNvPr>
          <p:cNvSpPr txBox="1">
            <a:spLocks/>
          </p:cNvSpPr>
          <p:nvPr/>
        </p:nvSpPr>
        <p:spPr bwMode="gray">
          <a:xfrm>
            <a:off x="-1" y="0"/>
            <a:ext cx="12190414" cy="6858000"/>
          </a:xfrm>
          <a:prstGeom prst="rect">
            <a:avLst/>
          </a:prstGeom>
          <a:solidFill>
            <a:srgbClr val="FCFAF6"/>
          </a:solidFill>
          <a:ln>
            <a:noFill/>
          </a:ln>
        </p:spPr>
        <p:txBody>
          <a:bodyPr lIns="540000" tIns="540000" rIns="540000" bIns="540000" anchor="ctr"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algn="just">
              <a:lnSpc>
                <a:spcPts val="1800"/>
              </a:lnSpc>
              <a:buNone/>
            </a:pPr>
            <a:endParaRPr lang="da-DK" sz="1400" b="0" i="0" dirty="0">
              <a:solidFill>
                <a:schemeClr val="accent1">
                  <a:lumMod val="50000"/>
                </a:schemeClr>
              </a:solidFill>
              <a:effectLst/>
              <a:latin typeface="Cambria" panose="02040503050406030204" pitchFamily="18" charset="0"/>
              <a:ea typeface="Cambria" panose="02040503050406030204" pitchFamily="18" charset="0"/>
            </a:endParaRPr>
          </a:p>
        </p:txBody>
      </p:sp>
      <p:sp>
        <p:nvSpPr>
          <p:cNvPr id="10" name="PE Text Placeholder 157">
            <a:extLst>
              <a:ext uri="{FF2B5EF4-FFF2-40B4-BE49-F238E27FC236}">
                <a16:creationId xmlns:a16="http://schemas.microsoft.com/office/drawing/2014/main" id="{2016262F-3973-48B0-8CF1-0EFB71A5F3A8}"/>
              </a:ext>
            </a:extLst>
          </p:cNvPr>
          <p:cNvSpPr txBox="1">
            <a:spLocks/>
          </p:cNvSpPr>
          <p:nvPr/>
        </p:nvSpPr>
        <p:spPr bwMode="gray">
          <a:xfrm>
            <a:off x="550863" y="548775"/>
            <a:ext cx="5760000" cy="5652000"/>
          </a:xfrm>
          <a:prstGeom prst="rect">
            <a:avLst/>
          </a:prstGeom>
          <a:solidFill>
            <a:schemeClr val="accent1">
              <a:lumMod val="20000"/>
              <a:lumOff val="80000"/>
            </a:schemeClr>
          </a:solidFill>
          <a:ln>
            <a:noFill/>
          </a:ln>
        </p:spPr>
        <p:txBody>
          <a:bodyPr lIns="360000" tIns="360000" rIns="360000" bIns="360000" anchor="t"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fontAlgn="t">
              <a:lnSpc>
                <a:spcPts val="2600"/>
              </a:lnSpc>
              <a:spcBef>
                <a:spcPts val="0"/>
              </a:spcBef>
              <a:spcAft>
                <a:spcPts val="1800"/>
              </a:spcAft>
              <a:buNone/>
            </a:pPr>
            <a:r>
              <a:rPr lang="da-DK" sz="2400" b="1" dirty="0">
                <a:solidFill>
                  <a:schemeClr val="accent1">
                    <a:lumMod val="50000"/>
                  </a:schemeClr>
                </a:solidFill>
              </a:rPr>
              <a:t>Ny prisstruktur </a:t>
            </a:r>
            <a:r>
              <a:rPr lang="da-DK" sz="2400" dirty="0">
                <a:solidFill>
                  <a:schemeClr val="accent1">
                    <a:lumMod val="50000"/>
                  </a:schemeClr>
                </a:solidFill>
              </a:rPr>
              <a:t>for arrangementer sikrer konsistente og værdibaserede priser </a:t>
            </a:r>
          </a:p>
          <a:p>
            <a:pPr marL="0" indent="0">
              <a:spcBef>
                <a:spcPts val="0"/>
              </a:spcBef>
              <a:spcAft>
                <a:spcPts val="300"/>
              </a:spcAft>
              <a:buClr>
                <a:schemeClr val="tx1"/>
              </a:buClr>
              <a:buNone/>
            </a:pPr>
            <a:r>
              <a:rPr lang="da-DK" sz="1400" b="1" dirty="0">
                <a:solidFill>
                  <a:schemeClr val="accent1">
                    <a:lumMod val="50000"/>
                  </a:schemeClr>
                </a:solidFill>
              </a:rPr>
              <a:t>Arrangementer prissættes meget forskelligt i dag</a:t>
            </a:r>
          </a:p>
          <a:p>
            <a:pPr>
              <a:lnSpc>
                <a:spcPts val="1600"/>
              </a:lnSpc>
              <a:spcBef>
                <a:spcPts val="0"/>
              </a:spcBef>
              <a:spcAft>
                <a:spcPts val="600"/>
              </a:spcAft>
              <a:buClr>
                <a:schemeClr val="accent1">
                  <a:lumMod val="50000"/>
                </a:schemeClr>
              </a:buClr>
              <a:buSzPct val="100000"/>
              <a:buFont typeface="Arial" panose="020B0604020202020204" pitchFamily="34" charset="0"/>
              <a:buChar char="•"/>
            </a:pPr>
            <a:r>
              <a:rPr lang="da-DK" dirty="0">
                <a:solidFill>
                  <a:schemeClr val="accent1">
                    <a:lumMod val="50000"/>
                  </a:schemeClr>
                </a:solidFill>
              </a:rPr>
              <a:t>Der er i dag ikke en fast struktur eller logik for, hvordan priser på arrangementer skal sættes. </a:t>
            </a:r>
          </a:p>
          <a:p>
            <a:pPr>
              <a:lnSpc>
                <a:spcPts val="1600"/>
              </a:lnSpc>
              <a:spcBef>
                <a:spcPts val="0"/>
              </a:spcBef>
              <a:spcAft>
                <a:spcPts val="600"/>
              </a:spcAft>
              <a:buClr>
                <a:schemeClr val="accent1">
                  <a:lumMod val="50000"/>
                </a:schemeClr>
              </a:buClr>
              <a:buSzPct val="100000"/>
              <a:buFont typeface="Arial" panose="020B0604020202020204" pitchFamily="34" charset="0"/>
              <a:buChar char="•"/>
            </a:pPr>
            <a:r>
              <a:rPr lang="da-DK" dirty="0">
                <a:solidFill>
                  <a:schemeClr val="accent1">
                    <a:lumMod val="50000"/>
                  </a:schemeClr>
                </a:solidFill>
              </a:rPr>
              <a:t>Ofte sættes prisen baseret på omkostningerne ved at afholde arrangementet og ikke med udgangspunkt i brugernes oplevelse af værdi.</a:t>
            </a:r>
          </a:p>
          <a:p>
            <a:pPr>
              <a:lnSpc>
                <a:spcPts val="1600"/>
              </a:lnSpc>
              <a:spcBef>
                <a:spcPts val="0"/>
              </a:spcBef>
              <a:spcAft>
                <a:spcPts val="600"/>
              </a:spcAft>
              <a:buClr>
                <a:schemeClr val="accent1">
                  <a:lumMod val="50000"/>
                </a:schemeClr>
              </a:buClr>
              <a:buSzPct val="100000"/>
              <a:buFont typeface="Arial" panose="020B0604020202020204" pitchFamily="34" charset="0"/>
              <a:buChar char="•"/>
            </a:pPr>
            <a:r>
              <a:rPr lang="da-DK" dirty="0">
                <a:solidFill>
                  <a:schemeClr val="accent1">
                    <a:lumMod val="50000"/>
                  </a:schemeClr>
                </a:solidFill>
              </a:rPr>
              <a:t>Arrangementerne på SMK prissættes som regel af de medarbejdere, der står for at udvikle arrangementet. Mange af medarbejderne synes, det er vanskeligt at sætte den ”rigtige” pris.</a:t>
            </a:r>
          </a:p>
          <a:p>
            <a:pPr>
              <a:lnSpc>
                <a:spcPts val="1600"/>
              </a:lnSpc>
              <a:spcBef>
                <a:spcPts val="0"/>
              </a:spcBef>
              <a:spcAft>
                <a:spcPts val="600"/>
              </a:spcAft>
              <a:buClr>
                <a:schemeClr val="accent1">
                  <a:lumMod val="50000"/>
                </a:schemeClr>
              </a:buClr>
              <a:buSzPct val="100000"/>
              <a:buFont typeface="Arial" panose="020B0604020202020204" pitchFamily="34" charset="0"/>
              <a:buChar char="•"/>
            </a:pPr>
            <a:r>
              <a:rPr lang="da-DK" dirty="0">
                <a:solidFill>
                  <a:schemeClr val="accent1">
                    <a:lumMod val="50000"/>
                  </a:schemeClr>
                </a:solidFill>
              </a:rPr>
              <a:t>Kombinationen af decentral prissætning og manglende struktur betyder, at arrangementerne i dag bliver prissat meget forskelligt.</a:t>
            </a:r>
          </a:p>
          <a:p>
            <a:pPr>
              <a:lnSpc>
                <a:spcPts val="1600"/>
              </a:lnSpc>
              <a:spcBef>
                <a:spcPts val="0"/>
              </a:spcBef>
              <a:buClr>
                <a:schemeClr val="accent1">
                  <a:lumMod val="50000"/>
                </a:schemeClr>
              </a:buClr>
              <a:buSzPct val="100000"/>
              <a:buFont typeface="Arial" panose="020B0604020202020204" pitchFamily="34" charset="0"/>
              <a:buChar char="•"/>
            </a:pPr>
            <a:r>
              <a:rPr lang="da-DK" dirty="0">
                <a:solidFill>
                  <a:schemeClr val="accent1">
                    <a:lumMod val="50000"/>
                  </a:schemeClr>
                </a:solidFill>
              </a:rPr>
              <a:t>SMK udvikler i stigende grad digitale arrangementer, og det er vigtigt, at de prissættes korrekt i forhold til de fysiske arrangementer. </a:t>
            </a:r>
          </a:p>
          <a:p>
            <a:pPr algn="ctr" fontAlgn="t"/>
            <a:endParaRPr lang="en-GB" sz="1400" b="1" dirty="0">
              <a:solidFill>
                <a:schemeClr val="tx2"/>
              </a:solidFill>
            </a:endParaRPr>
          </a:p>
        </p:txBody>
      </p:sp>
      <p:sp>
        <p:nvSpPr>
          <p:cNvPr id="11" name="PE Text Placeholder 157">
            <a:extLst>
              <a:ext uri="{FF2B5EF4-FFF2-40B4-BE49-F238E27FC236}">
                <a16:creationId xmlns:a16="http://schemas.microsoft.com/office/drawing/2014/main" id="{005C50D6-EBAB-46B8-9F59-D6AD3444B4B4}"/>
              </a:ext>
            </a:extLst>
          </p:cNvPr>
          <p:cNvSpPr txBox="1">
            <a:spLocks/>
          </p:cNvSpPr>
          <p:nvPr/>
        </p:nvSpPr>
        <p:spPr bwMode="gray">
          <a:xfrm>
            <a:off x="6489157" y="1588"/>
            <a:ext cx="5701257" cy="6858000"/>
          </a:xfrm>
          <a:prstGeom prst="rect">
            <a:avLst/>
          </a:prstGeom>
          <a:solidFill>
            <a:srgbClr val="FCFAF6"/>
          </a:solidFill>
          <a:ln>
            <a:noFill/>
          </a:ln>
        </p:spPr>
        <p:txBody>
          <a:bodyPr lIns="540000" tIns="540000" rIns="540000" bIns="540000" anchor="ctr"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a:spcAft>
                <a:spcPts val="600"/>
              </a:spcAft>
              <a:buClr>
                <a:schemeClr val="tx1"/>
              </a:buClr>
              <a:buNone/>
            </a:pPr>
            <a:endParaRPr lang="da-DK" sz="1400" b="1" dirty="0">
              <a:solidFill>
                <a:schemeClr val="accent1">
                  <a:lumMod val="50000"/>
                </a:schemeClr>
              </a:solidFill>
            </a:endParaRPr>
          </a:p>
          <a:p>
            <a:pPr marL="0" indent="0">
              <a:spcAft>
                <a:spcPts val="600"/>
              </a:spcAft>
              <a:buClr>
                <a:schemeClr val="tx1"/>
              </a:buClr>
              <a:buNone/>
            </a:pPr>
            <a:r>
              <a:rPr lang="da-DK" sz="1400" b="1" dirty="0">
                <a:solidFill>
                  <a:schemeClr val="accent1">
                    <a:lumMod val="50000"/>
                  </a:schemeClr>
                </a:solidFill>
              </a:rPr>
              <a:t>En prisstruktur for arrangementer kan sikre konsistente priser</a:t>
            </a:r>
          </a:p>
          <a:p>
            <a:pPr marL="0" indent="0">
              <a:buClr>
                <a:srgbClr val="000000"/>
              </a:buClr>
              <a:buSzPct val="100000"/>
              <a:buNone/>
            </a:pPr>
            <a:r>
              <a:rPr lang="da-DK" dirty="0">
                <a:solidFill>
                  <a:schemeClr val="accent1">
                    <a:lumMod val="50000"/>
                  </a:schemeClr>
                </a:solidFill>
              </a:rPr>
              <a:t>SMK ønsker derfor assistance til at lave en ny prisstruktur for arrangementer. </a:t>
            </a:r>
          </a:p>
          <a:p>
            <a:pPr marL="0" indent="0">
              <a:buClr>
                <a:srgbClr val="000000"/>
              </a:buClr>
              <a:buSzPct val="100000"/>
              <a:buNone/>
            </a:pPr>
            <a:endParaRPr lang="da-DK" dirty="0">
              <a:solidFill>
                <a:schemeClr val="accent1">
                  <a:lumMod val="50000"/>
                </a:schemeClr>
              </a:solidFill>
            </a:endParaRPr>
          </a:p>
          <a:p>
            <a:pPr marL="0" indent="0">
              <a:buClr>
                <a:srgbClr val="000000"/>
              </a:buClr>
              <a:buSzPct val="100000"/>
              <a:buNone/>
            </a:pPr>
            <a:r>
              <a:rPr lang="da-DK" sz="1400" b="1" dirty="0">
                <a:solidFill>
                  <a:schemeClr val="accent1">
                    <a:lumMod val="50000"/>
                  </a:schemeClr>
                </a:solidFill>
              </a:rPr>
              <a:t>Prisstrukturen skal:</a:t>
            </a:r>
          </a:p>
          <a:p>
            <a:pPr>
              <a:spcAft>
                <a:spcPts val="600"/>
              </a:spcAft>
              <a:buClr>
                <a:schemeClr val="accent1">
                  <a:lumMod val="50000"/>
                </a:schemeClr>
              </a:buClr>
              <a:buSzPct val="100000"/>
              <a:buFont typeface="Arial" panose="020B0604020202020204" pitchFamily="34" charset="0"/>
              <a:buChar char="•"/>
            </a:pPr>
            <a:r>
              <a:rPr lang="da-DK" dirty="0">
                <a:solidFill>
                  <a:schemeClr val="accent1">
                    <a:lumMod val="50000"/>
                  </a:schemeClr>
                </a:solidFill>
              </a:rPr>
              <a:t>gøre det nemmere at sætte ensartede priser.</a:t>
            </a:r>
          </a:p>
          <a:p>
            <a:pPr>
              <a:spcAft>
                <a:spcPts val="600"/>
              </a:spcAft>
              <a:buClr>
                <a:schemeClr val="accent1">
                  <a:lumMod val="50000"/>
                </a:schemeClr>
              </a:buClr>
              <a:buSzPct val="100000"/>
              <a:buFont typeface="Arial" panose="020B0604020202020204" pitchFamily="34" charset="0"/>
              <a:buChar char="•"/>
            </a:pPr>
            <a:r>
              <a:rPr lang="da-DK" dirty="0">
                <a:solidFill>
                  <a:schemeClr val="accent1">
                    <a:lumMod val="50000"/>
                  </a:schemeClr>
                </a:solidFill>
              </a:rPr>
              <a:t>sikre, at priserne tager udgangspunkt i værdien for brugerne ved at deltage i arrangementet.</a:t>
            </a:r>
          </a:p>
          <a:p>
            <a:pPr>
              <a:buClr>
                <a:schemeClr val="accent1">
                  <a:lumMod val="50000"/>
                </a:schemeClr>
              </a:buClr>
              <a:buSzPct val="100000"/>
              <a:buFont typeface="Arial" panose="020B0604020202020204" pitchFamily="34" charset="0"/>
              <a:buChar char="•"/>
            </a:pPr>
            <a:r>
              <a:rPr lang="da-DK" dirty="0">
                <a:solidFill>
                  <a:schemeClr val="accent1">
                    <a:lumMod val="50000"/>
                  </a:schemeClr>
                </a:solidFill>
              </a:rPr>
              <a:t>kunne bruges til at sætte priser for både fysiske og digitale arrangementer.</a:t>
            </a:r>
          </a:p>
          <a:p>
            <a:pPr marL="0" indent="0" algn="just">
              <a:lnSpc>
                <a:spcPts val="1800"/>
              </a:lnSpc>
              <a:buNone/>
            </a:pPr>
            <a:r>
              <a:rPr lang="da-DK" sz="2400" i="0" dirty="0">
                <a:solidFill>
                  <a:schemeClr val="accent1">
                    <a:lumMod val="50000"/>
                  </a:schemeClr>
                </a:solidFill>
                <a:effectLst/>
                <a:ea typeface="Cambria" panose="02040503050406030204" pitchFamily="18" charset="0"/>
              </a:rPr>
              <a:t>___</a:t>
            </a:r>
          </a:p>
        </p:txBody>
      </p:sp>
      <p:sp>
        <p:nvSpPr>
          <p:cNvPr id="12" name="Slide Number Placeholder 4">
            <a:extLst>
              <a:ext uri="{FF2B5EF4-FFF2-40B4-BE49-F238E27FC236}">
                <a16:creationId xmlns:a16="http://schemas.microsoft.com/office/drawing/2014/main" id="{F72970EA-7FF8-4338-BC8B-347A0DCA1F53}"/>
              </a:ext>
            </a:extLst>
          </p:cNvPr>
          <p:cNvSpPr txBox="1">
            <a:spLocks/>
          </p:cNvSpPr>
          <p:nvPr/>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2</a:t>
            </a:fld>
            <a:endParaRPr lang="da-DK" sz="900" noProof="0" dirty="0">
              <a:solidFill>
                <a:srgbClr val="373636"/>
              </a:solidFill>
            </a:endParaRPr>
          </a:p>
        </p:txBody>
      </p:sp>
      <p:pic>
        <p:nvPicPr>
          <p:cNvPr id="13" name="Picture 12">
            <a:extLst>
              <a:ext uri="{FF2B5EF4-FFF2-40B4-BE49-F238E27FC236}">
                <a16:creationId xmlns:a16="http://schemas.microsoft.com/office/drawing/2014/main" id="{CCF59EB5-2D17-404A-AC12-B53ED321F009}"/>
              </a:ext>
            </a:extLst>
          </p:cNvPr>
          <p:cNvPicPr>
            <a:picLocks noChangeAspect="1"/>
          </p:cNvPicPr>
          <p:nvPr/>
        </p:nvPicPr>
        <p:blipFill>
          <a:blip r:embed="rId3"/>
          <a:stretch>
            <a:fillRect/>
          </a:stretch>
        </p:blipFill>
        <p:spPr>
          <a:xfrm>
            <a:off x="10555530" y="6541129"/>
            <a:ext cx="767836" cy="101515"/>
          </a:xfrm>
          <a:prstGeom prst="rect">
            <a:avLst/>
          </a:prstGeom>
        </p:spPr>
      </p:pic>
      <p:cxnSp>
        <p:nvCxnSpPr>
          <p:cNvPr id="14" name="Straight Connector 13">
            <a:extLst>
              <a:ext uri="{FF2B5EF4-FFF2-40B4-BE49-F238E27FC236}">
                <a16:creationId xmlns:a16="http://schemas.microsoft.com/office/drawing/2014/main" id="{FF10C62F-9BE7-4772-B6EB-E3D239A4890C}"/>
              </a:ext>
            </a:extLst>
          </p:cNvPr>
          <p:cNvCxnSpPr/>
          <p:nvPr/>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1140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PE Text Placeholder 157">
            <a:extLst>
              <a:ext uri="{FF2B5EF4-FFF2-40B4-BE49-F238E27FC236}">
                <a16:creationId xmlns:a16="http://schemas.microsoft.com/office/drawing/2014/main" id="{EB2D7F96-4FDB-4126-AF29-2FB355B85BC4}"/>
              </a:ext>
            </a:extLst>
          </p:cNvPr>
          <p:cNvSpPr txBox="1">
            <a:spLocks/>
          </p:cNvSpPr>
          <p:nvPr/>
        </p:nvSpPr>
        <p:spPr bwMode="gray">
          <a:xfrm>
            <a:off x="-1" y="0"/>
            <a:ext cx="12190414" cy="6858000"/>
          </a:xfrm>
          <a:prstGeom prst="rect">
            <a:avLst/>
          </a:prstGeom>
          <a:solidFill>
            <a:srgbClr val="FCFAF6"/>
          </a:solidFill>
          <a:ln>
            <a:noFill/>
          </a:ln>
        </p:spPr>
        <p:txBody>
          <a:bodyPr lIns="540000" tIns="432000" rIns="540000" bIns="540000" anchor="t"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algn="just">
              <a:lnSpc>
                <a:spcPts val="1800"/>
              </a:lnSpc>
              <a:buNone/>
            </a:pPr>
            <a:r>
              <a:rPr lang="da-DK" sz="2400" b="1" dirty="0">
                <a:solidFill>
                  <a:schemeClr val="accent1">
                    <a:lumMod val="50000"/>
                  </a:schemeClr>
                </a:solidFill>
              </a:rPr>
              <a:t>Prislogik</a:t>
            </a:r>
            <a:r>
              <a:rPr lang="da-DK" sz="2400" dirty="0">
                <a:solidFill>
                  <a:schemeClr val="accent1">
                    <a:lumMod val="50000"/>
                  </a:schemeClr>
                </a:solidFill>
              </a:rPr>
              <a:t> for fysiske og digitale arrangementer</a:t>
            </a:r>
            <a:endParaRPr lang="da-DK" sz="2400" b="0" i="0" dirty="0">
              <a:solidFill>
                <a:schemeClr val="accent1">
                  <a:lumMod val="50000"/>
                </a:schemeClr>
              </a:solidFill>
              <a:effectLst/>
              <a:latin typeface="Cambria" panose="02040503050406030204" pitchFamily="18" charset="0"/>
              <a:ea typeface="Cambria" panose="02040503050406030204" pitchFamily="18" charset="0"/>
            </a:endParaRPr>
          </a:p>
        </p:txBody>
      </p:sp>
      <p:sp>
        <p:nvSpPr>
          <p:cNvPr id="136" name="PE Text Placeholder 157">
            <a:extLst>
              <a:ext uri="{FF2B5EF4-FFF2-40B4-BE49-F238E27FC236}">
                <a16:creationId xmlns:a16="http://schemas.microsoft.com/office/drawing/2014/main" id="{9A70CB18-4815-44D1-BD38-6E6A548CC064}"/>
              </a:ext>
            </a:extLst>
          </p:cNvPr>
          <p:cNvSpPr txBox="1">
            <a:spLocks/>
          </p:cNvSpPr>
          <p:nvPr/>
        </p:nvSpPr>
        <p:spPr bwMode="gray">
          <a:xfrm>
            <a:off x="9507072" y="2203"/>
            <a:ext cx="2683342" cy="1151175"/>
          </a:xfrm>
          <a:prstGeom prst="rect">
            <a:avLst/>
          </a:prstGeom>
          <a:solidFill>
            <a:schemeClr val="bg1"/>
          </a:solidFill>
          <a:ln>
            <a:noFill/>
          </a:ln>
        </p:spPr>
        <p:txBody>
          <a:bodyPr lIns="144033" tIns="144033" rIns="144033" bIns="144033" anchor="ctr"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a:buClr>
                <a:schemeClr val="tx1"/>
              </a:buClr>
              <a:buNone/>
            </a:pPr>
            <a:r>
              <a:rPr lang="da-DK" b="1" dirty="0">
                <a:solidFill>
                  <a:schemeClr val="accent1">
                    <a:lumMod val="50000"/>
                  </a:schemeClr>
                </a:solidFill>
              </a:rPr>
              <a:t>Rabat til årskortholdere</a:t>
            </a:r>
          </a:p>
          <a:p>
            <a:pPr marL="0" indent="0">
              <a:spcAft>
                <a:spcPts val="600"/>
              </a:spcAft>
              <a:buClr>
                <a:schemeClr val="tx1"/>
              </a:buClr>
              <a:buNone/>
            </a:pPr>
            <a:r>
              <a:rPr lang="da-DK" dirty="0">
                <a:solidFill>
                  <a:schemeClr val="accent1"/>
                </a:solidFill>
              </a:rPr>
              <a:t>Et årskort giver gratis adgang til museet, men udløser ikke rabat til arrangementerne.</a:t>
            </a:r>
          </a:p>
        </p:txBody>
      </p:sp>
      <p:grpSp>
        <p:nvGrpSpPr>
          <p:cNvPr id="37" name="Group 36">
            <a:extLst>
              <a:ext uri="{FF2B5EF4-FFF2-40B4-BE49-F238E27FC236}">
                <a16:creationId xmlns:a16="http://schemas.microsoft.com/office/drawing/2014/main" id="{A66B0996-7A36-4E65-8271-8F2856C421CE}"/>
              </a:ext>
            </a:extLst>
          </p:cNvPr>
          <p:cNvGrpSpPr/>
          <p:nvPr/>
        </p:nvGrpSpPr>
        <p:grpSpPr>
          <a:xfrm>
            <a:off x="503451" y="1092526"/>
            <a:ext cx="11183510" cy="5257345"/>
            <a:chOff x="503451" y="942214"/>
            <a:chExt cx="11183510" cy="5257345"/>
          </a:xfrm>
        </p:grpSpPr>
        <p:sp>
          <p:nvSpPr>
            <p:cNvPr id="57" name="Rectangle 56">
              <a:extLst>
                <a:ext uri="{FF2B5EF4-FFF2-40B4-BE49-F238E27FC236}">
                  <a16:creationId xmlns:a16="http://schemas.microsoft.com/office/drawing/2014/main" id="{4F9233AC-7FC8-4666-AC13-79CBC4855E7F}"/>
                </a:ext>
              </a:extLst>
            </p:cNvPr>
            <p:cNvSpPr/>
            <p:nvPr/>
          </p:nvSpPr>
          <p:spPr>
            <a:xfrm>
              <a:off x="1271004" y="5774629"/>
              <a:ext cx="845437" cy="360000"/>
            </a:xfrm>
            <a:prstGeom prst="rect">
              <a:avLst/>
            </a:prstGeom>
            <a:solidFill>
              <a:schemeClr val="bg1"/>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0</a:t>
              </a:r>
            </a:p>
          </p:txBody>
        </p:sp>
        <p:sp>
          <p:nvSpPr>
            <p:cNvPr id="58" name="Rectangle 57">
              <a:extLst>
                <a:ext uri="{FF2B5EF4-FFF2-40B4-BE49-F238E27FC236}">
                  <a16:creationId xmlns:a16="http://schemas.microsoft.com/office/drawing/2014/main" id="{3279B303-B09F-4973-838C-85A689448A7F}"/>
                </a:ext>
              </a:extLst>
            </p:cNvPr>
            <p:cNvSpPr/>
            <p:nvPr/>
          </p:nvSpPr>
          <p:spPr>
            <a:xfrm>
              <a:off x="2467319" y="5774629"/>
              <a:ext cx="845437" cy="360000"/>
            </a:xfrm>
            <a:prstGeom prst="rect">
              <a:avLst/>
            </a:prstGeom>
            <a:solidFill>
              <a:schemeClr val="bg1"/>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45</a:t>
              </a:r>
            </a:p>
          </p:txBody>
        </p:sp>
        <p:sp>
          <p:nvSpPr>
            <p:cNvPr id="60" name="Rectangle 59">
              <a:extLst>
                <a:ext uri="{FF2B5EF4-FFF2-40B4-BE49-F238E27FC236}">
                  <a16:creationId xmlns:a16="http://schemas.microsoft.com/office/drawing/2014/main" id="{4C257B0D-5FF9-4029-B9AD-C05171E76F13}"/>
                </a:ext>
              </a:extLst>
            </p:cNvPr>
            <p:cNvSpPr/>
            <p:nvPr/>
          </p:nvSpPr>
          <p:spPr>
            <a:xfrm>
              <a:off x="3646730" y="5774629"/>
              <a:ext cx="845437" cy="360000"/>
            </a:xfrm>
            <a:prstGeom prst="rect">
              <a:avLst/>
            </a:prstGeom>
            <a:solidFill>
              <a:schemeClr val="bg1"/>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95</a:t>
              </a:r>
            </a:p>
          </p:txBody>
        </p:sp>
        <p:sp>
          <p:nvSpPr>
            <p:cNvPr id="61" name="Rectangle 60">
              <a:extLst>
                <a:ext uri="{FF2B5EF4-FFF2-40B4-BE49-F238E27FC236}">
                  <a16:creationId xmlns:a16="http://schemas.microsoft.com/office/drawing/2014/main" id="{B6F2D7C1-7C6E-4552-B74E-47D21726D8C7}"/>
                </a:ext>
              </a:extLst>
            </p:cNvPr>
            <p:cNvSpPr/>
            <p:nvPr/>
          </p:nvSpPr>
          <p:spPr>
            <a:xfrm>
              <a:off x="4859949" y="5774629"/>
              <a:ext cx="845437" cy="360000"/>
            </a:xfrm>
            <a:prstGeom prst="rect">
              <a:avLst/>
            </a:prstGeom>
            <a:solidFill>
              <a:schemeClr val="bg1"/>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195</a:t>
              </a:r>
            </a:p>
          </p:txBody>
        </p:sp>
        <p:sp>
          <p:nvSpPr>
            <p:cNvPr id="62" name="Rectangle 61">
              <a:extLst>
                <a:ext uri="{FF2B5EF4-FFF2-40B4-BE49-F238E27FC236}">
                  <a16:creationId xmlns:a16="http://schemas.microsoft.com/office/drawing/2014/main" id="{52288662-2E5C-408C-8771-46DDEFC90F13}"/>
                </a:ext>
              </a:extLst>
            </p:cNvPr>
            <p:cNvSpPr/>
            <p:nvPr/>
          </p:nvSpPr>
          <p:spPr>
            <a:xfrm>
              <a:off x="6056264" y="5774629"/>
              <a:ext cx="845437" cy="360000"/>
            </a:xfrm>
            <a:prstGeom prst="rect">
              <a:avLst/>
            </a:prstGeom>
            <a:solidFill>
              <a:schemeClr val="bg1"/>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295</a:t>
              </a:r>
            </a:p>
          </p:txBody>
        </p:sp>
        <p:sp>
          <p:nvSpPr>
            <p:cNvPr id="63" name="Rectangle 62">
              <a:extLst>
                <a:ext uri="{FF2B5EF4-FFF2-40B4-BE49-F238E27FC236}">
                  <a16:creationId xmlns:a16="http://schemas.microsoft.com/office/drawing/2014/main" id="{C689ACEB-5004-4C6B-8CFC-F9C6152B35DA}"/>
                </a:ext>
              </a:extLst>
            </p:cNvPr>
            <p:cNvSpPr/>
            <p:nvPr/>
          </p:nvSpPr>
          <p:spPr>
            <a:xfrm>
              <a:off x="7252579" y="5774629"/>
              <a:ext cx="845437" cy="360000"/>
            </a:xfrm>
            <a:prstGeom prst="rect">
              <a:avLst/>
            </a:prstGeom>
            <a:solidFill>
              <a:schemeClr val="bg1"/>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495</a:t>
              </a:r>
            </a:p>
          </p:txBody>
        </p:sp>
        <p:sp>
          <p:nvSpPr>
            <p:cNvPr id="64" name="Rectangle 63">
              <a:extLst>
                <a:ext uri="{FF2B5EF4-FFF2-40B4-BE49-F238E27FC236}">
                  <a16:creationId xmlns:a16="http://schemas.microsoft.com/office/drawing/2014/main" id="{B523E2B6-BD2B-4C35-AE79-29689AC9C846}"/>
                </a:ext>
              </a:extLst>
            </p:cNvPr>
            <p:cNvSpPr/>
            <p:nvPr/>
          </p:nvSpPr>
          <p:spPr>
            <a:xfrm>
              <a:off x="8448894" y="5774629"/>
              <a:ext cx="845437" cy="360000"/>
            </a:xfrm>
            <a:prstGeom prst="rect">
              <a:avLst/>
            </a:prstGeom>
            <a:solidFill>
              <a:schemeClr val="bg1"/>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995</a:t>
              </a:r>
            </a:p>
          </p:txBody>
        </p:sp>
        <p:sp>
          <p:nvSpPr>
            <p:cNvPr id="65" name="Rectangle 64">
              <a:extLst>
                <a:ext uri="{FF2B5EF4-FFF2-40B4-BE49-F238E27FC236}">
                  <a16:creationId xmlns:a16="http://schemas.microsoft.com/office/drawing/2014/main" id="{B046E6B3-49D7-4CF9-BD65-4CECB43D0940}"/>
                </a:ext>
              </a:extLst>
            </p:cNvPr>
            <p:cNvSpPr/>
            <p:nvPr/>
          </p:nvSpPr>
          <p:spPr>
            <a:xfrm>
              <a:off x="9645209" y="5774629"/>
              <a:ext cx="845437" cy="360000"/>
            </a:xfrm>
            <a:prstGeom prst="rect">
              <a:avLst/>
            </a:prstGeom>
            <a:solidFill>
              <a:schemeClr val="bg1"/>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1.995</a:t>
              </a:r>
            </a:p>
          </p:txBody>
        </p:sp>
        <p:sp>
          <p:nvSpPr>
            <p:cNvPr id="66" name="Rectangle 65">
              <a:extLst>
                <a:ext uri="{FF2B5EF4-FFF2-40B4-BE49-F238E27FC236}">
                  <a16:creationId xmlns:a16="http://schemas.microsoft.com/office/drawing/2014/main" id="{73E2F4FE-73EE-4D42-B18C-551D86B284B7}"/>
                </a:ext>
              </a:extLst>
            </p:cNvPr>
            <p:cNvSpPr/>
            <p:nvPr/>
          </p:nvSpPr>
          <p:spPr>
            <a:xfrm>
              <a:off x="10841524" y="5774629"/>
              <a:ext cx="845437" cy="360000"/>
            </a:xfrm>
            <a:prstGeom prst="rect">
              <a:avLst/>
            </a:prstGeom>
            <a:solidFill>
              <a:schemeClr val="bg1"/>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2.995</a:t>
              </a:r>
            </a:p>
          </p:txBody>
        </p:sp>
        <p:cxnSp>
          <p:nvCxnSpPr>
            <p:cNvPr id="70" name="Connector: Elbow 69">
              <a:extLst>
                <a:ext uri="{FF2B5EF4-FFF2-40B4-BE49-F238E27FC236}">
                  <a16:creationId xmlns:a16="http://schemas.microsoft.com/office/drawing/2014/main" id="{872F6013-D059-410B-9A0C-F6A1030CBBFD}"/>
                </a:ext>
              </a:extLst>
            </p:cNvPr>
            <p:cNvCxnSpPr>
              <a:cxnSpLocks/>
            </p:cNvCxnSpPr>
            <p:nvPr/>
          </p:nvCxnSpPr>
          <p:spPr>
            <a:xfrm rot="16200000" flipH="1">
              <a:off x="5112617" y="1277119"/>
              <a:ext cx="352182" cy="2448000"/>
            </a:xfrm>
            <a:prstGeom prst="bentConnector3">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132F7D1C-30EE-4EBD-A677-61CF509C0DAF}"/>
                </a:ext>
              </a:extLst>
            </p:cNvPr>
            <p:cNvSpPr/>
            <p:nvPr/>
          </p:nvSpPr>
          <p:spPr>
            <a:xfrm>
              <a:off x="3561490" y="2734360"/>
              <a:ext cx="1008000" cy="360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½ til 2 timer</a:t>
              </a:r>
            </a:p>
          </p:txBody>
        </p:sp>
        <p:cxnSp>
          <p:nvCxnSpPr>
            <p:cNvPr id="75" name="Connector: Elbow 74">
              <a:extLst>
                <a:ext uri="{FF2B5EF4-FFF2-40B4-BE49-F238E27FC236}">
                  <a16:creationId xmlns:a16="http://schemas.microsoft.com/office/drawing/2014/main" id="{7E8560F9-C1F0-4A88-9861-1C8D6A96D9C5}"/>
                </a:ext>
              </a:extLst>
            </p:cNvPr>
            <p:cNvCxnSpPr>
              <a:cxnSpLocks/>
            </p:cNvCxnSpPr>
            <p:nvPr/>
          </p:nvCxnSpPr>
          <p:spPr>
            <a:xfrm rot="5400000">
              <a:off x="2704553" y="1317613"/>
              <a:ext cx="352182" cy="2367012"/>
            </a:xfrm>
            <a:prstGeom prst="bentConnector3">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13556BB2-2AD5-4B8B-A7C5-8DFB6159921F}"/>
                </a:ext>
              </a:extLst>
            </p:cNvPr>
            <p:cNvSpPr/>
            <p:nvPr/>
          </p:nvSpPr>
          <p:spPr>
            <a:xfrm>
              <a:off x="3860903" y="4254255"/>
              <a:ext cx="437230" cy="252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1, 2</a:t>
              </a:r>
            </a:p>
          </p:txBody>
        </p:sp>
        <p:sp>
          <p:nvSpPr>
            <p:cNvPr id="90" name="Rectangle 89">
              <a:extLst>
                <a:ext uri="{FF2B5EF4-FFF2-40B4-BE49-F238E27FC236}">
                  <a16:creationId xmlns:a16="http://schemas.microsoft.com/office/drawing/2014/main" id="{62D690E8-EE89-4B8E-AC93-FEC716177508}"/>
                </a:ext>
              </a:extLst>
            </p:cNvPr>
            <p:cNvSpPr/>
            <p:nvPr/>
          </p:nvSpPr>
          <p:spPr>
            <a:xfrm>
              <a:off x="5072371" y="4254255"/>
              <a:ext cx="437230" cy="252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2, 3</a:t>
              </a:r>
            </a:p>
          </p:txBody>
        </p:sp>
        <p:sp>
          <p:nvSpPr>
            <p:cNvPr id="100" name="Rectangle 99">
              <a:extLst>
                <a:ext uri="{FF2B5EF4-FFF2-40B4-BE49-F238E27FC236}">
                  <a16:creationId xmlns:a16="http://schemas.microsoft.com/office/drawing/2014/main" id="{33A43157-F390-49D8-A040-5D3EDBA04AE9}"/>
                </a:ext>
              </a:extLst>
            </p:cNvPr>
            <p:cNvSpPr/>
            <p:nvPr/>
          </p:nvSpPr>
          <p:spPr>
            <a:xfrm>
              <a:off x="7756053" y="2506389"/>
              <a:ext cx="2311200" cy="6660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Pris = pris pr. gang * antal gange</a:t>
              </a:r>
            </a:p>
            <a:p>
              <a:pPr algn="ctr"/>
              <a:r>
                <a:rPr lang="da-DK" sz="1000" dirty="0">
                  <a:solidFill>
                    <a:schemeClr val="accent1"/>
                  </a:solidFill>
                </a:rPr>
                <a:t>Rund ned til nærmeste prispunkt</a:t>
              </a:r>
            </a:p>
          </p:txBody>
        </p:sp>
        <p:sp>
          <p:nvSpPr>
            <p:cNvPr id="101" name="Rectangle 100">
              <a:extLst>
                <a:ext uri="{FF2B5EF4-FFF2-40B4-BE49-F238E27FC236}">
                  <a16:creationId xmlns:a16="http://schemas.microsoft.com/office/drawing/2014/main" id="{00CE7372-6AA1-47EB-9496-7F633F094DE5}"/>
                </a:ext>
              </a:extLst>
            </p:cNvPr>
            <p:cNvSpPr/>
            <p:nvPr/>
          </p:nvSpPr>
          <p:spPr>
            <a:xfrm>
              <a:off x="5425645" y="942214"/>
              <a:ext cx="1538564" cy="21116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b="1" dirty="0">
                  <a:solidFill>
                    <a:schemeClr val="accent1"/>
                  </a:solidFill>
                </a:rPr>
                <a:t>Én eller flere sessioner?</a:t>
              </a:r>
            </a:p>
          </p:txBody>
        </p:sp>
        <p:sp>
          <p:nvSpPr>
            <p:cNvPr id="102" name="Rectangle 101">
              <a:extLst>
                <a:ext uri="{FF2B5EF4-FFF2-40B4-BE49-F238E27FC236}">
                  <a16:creationId xmlns:a16="http://schemas.microsoft.com/office/drawing/2014/main" id="{2B176C70-11B6-4481-BD27-EDF62DD0A3BC}"/>
                </a:ext>
              </a:extLst>
            </p:cNvPr>
            <p:cNvSpPr/>
            <p:nvPr/>
          </p:nvSpPr>
          <p:spPr>
            <a:xfrm>
              <a:off x="3646730" y="1614128"/>
              <a:ext cx="845437" cy="360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1</a:t>
              </a:r>
            </a:p>
          </p:txBody>
        </p:sp>
        <p:sp>
          <p:nvSpPr>
            <p:cNvPr id="104" name="Rectangle 103">
              <a:extLst>
                <a:ext uri="{FF2B5EF4-FFF2-40B4-BE49-F238E27FC236}">
                  <a16:creationId xmlns:a16="http://schemas.microsoft.com/office/drawing/2014/main" id="{7E7C274A-5CEB-41A2-A345-902EDBF17ECC}"/>
                </a:ext>
              </a:extLst>
            </p:cNvPr>
            <p:cNvSpPr/>
            <p:nvPr/>
          </p:nvSpPr>
          <p:spPr>
            <a:xfrm>
              <a:off x="8477346" y="1614128"/>
              <a:ext cx="845437" cy="360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Flere</a:t>
              </a:r>
            </a:p>
          </p:txBody>
        </p:sp>
        <p:cxnSp>
          <p:nvCxnSpPr>
            <p:cNvPr id="105" name="Connector: Elbow 104">
              <a:extLst>
                <a:ext uri="{FF2B5EF4-FFF2-40B4-BE49-F238E27FC236}">
                  <a16:creationId xmlns:a16="http://schemas.microsoft.com/office/drawing/2014/main" id="{91D8537A-51ED-4909-9853-9DE5E5B430AA}"/>
                </a:ext>
              </a:extLst>
            </p:cNvPr>
            <p:cNvCxnSpPr>
              <a:cxnSpLocks/>
            </p:cNvCxnSpPr>
            <p:nvPr/>
          </p:nvCxnSpPr>
          <p:spPr>
            <a:xfrm rot="5400000">
              <a:off x="4971879" y="345072"/>
              <a:ext cx="340195" cy="2125478"/>
            </a:xfrm>
            <a:prstGeom prst="bentConnector3">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06" name="Connector: Elbow 105">
              <a:extLst>
                <a:ext uri="{FF2B5EF4-FFF2-40B4-BE49-F238E27FC236}">
                  <a16:creationId xmlns:a16="http://schemas.microsoft.com/office/drawing/2014/main" id="{B9D3D66D-5190-458D-A01E-AF847B1C052E}"/>
                </a:ext>
              </a:extLst>
            </p:cNvPr>
            <p:cNvCxnSpPr>
              <a:cxnSpLocks/>
            </p:cNvCxnSpPr>
            <p:nvPr/>
          </p:nvCxnSpPr>
          <p:spPr>
            <a:xfrm rot="16200000" flipH="1">
              <a:off x="7386924" y="55242"/>
              <a:ext cx="340195" cy="2705138"/>
            </a:xfrm>
            <a:prstGeom prst="bentConnector3">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393068CA-51C1-4329-BA31-049D609A0BBE}"/>
                </a:ext>
              </a:extLst>
            </p:cNvPr>
            <p:cNvSpPr/>
            <p:nvPr/>
          </p:nvSpPr>
          <p:spPr>
            <a:xfrm>
              <a:off x="503451" y="5709699"/>
              <a:ext cx="934668" cy="48986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da-DK" sz="900" b="1" dirty="0">
                  <a:solidFill>
                    <a:schemeClr val="accent1"/>
                  </a:solidFill>
                </a:rPr>
                <a:t>Pris ekskl. entré, DKK</a:t>
              </a:r>
            </a:p>
          </p:txBody>
        </p:sp>
        <p:cxnSp>
          <p:nvCxnSpPr>
            <p:cNvPr id="36" name="Straight Connector 35">
              <a:extLst>
                <a:ext uri="{FF2B5EF4-FFF2-40B4-BE49-F238E27FC236}">
                  <a16:creationId xmlns:a16="http://schemas.microsoft.com/office/drawing/2014/main" id="{B11F3818-A789-4044-B479-D45A0AEAB5E0}"/>
                </a:ext>
              </a:extLst>
            </p:cNvPr>
            <p:cNvCxnSpPr/>
            <p:nvPr/>
          </p:nvCxnSpPr>
          <p:spPr>
            <a:xfrm>
              <a:off x="4064150" y="2377140"/>
              <a:ext cx="0" cy="288000"/>
            </a:xfrm>
            <a:prstGeom prst="line">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332AAD87-7EC5-41BB-ACCE-774AB1D2DCB3}"/>
                </a:ext>
              </a:extLst>
            </p:cNvPr>
            <p:cNvCxnSpPr>
              <a:cxnSpLocks/>
            </p:cNvCxnSpPr>
            <p:nvPr/>
          </p:nvCxnSpPr>
          <p:spPr>
            <a:xfrm flipH="1">
              <a:off x="1690530" y="2841690"/>
              <a:ext cx="6608" cy="2143469"/>
            </a:xfrm>
            <a:prstGeom prst="straightConnector1">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7F8D8801-988F-4020-A182-BDAB828AB158}"/>
                </a:ext>
              </a:extLst>
            </p:cNvPr>
            <p:cNvSpPr/>
            <p:nvPr/>
          </p:nvSpPr>
          <p:spPr>
            <a:xfrm>
              <a:off x="1204525" y="2734360"/>
              <a:ext cx="1008000" cy="360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½ time eller mindre</a:t>
              </a:r>
            </a:p>
          </p:txBody>
        </p:sp>
        <p:sp>
          <p:nvSpPr>
            <p:cNvPr id="79" name="Rectangle 78">
              <a:extLst>
                <a:ext uri="{FF2B5EF4-FFF2-40B4-BE49-F238E27FC236}">
                  <a16:creationId xmlns:a16="http://schemas.microsoft.com/office/drawing/2014/main" id="{8B10A691-955B-42AB-B4BB-ECC8FA027939}"/>
                </a:ext>
              </a:extLst>
            </p:cNvPr>
            <p:cNvSpPr/>
            <p:nvPr/>
          </p:nvSpPr>
          <p:spPr>
            <a:xfrm>
              <a:off x="980877" y="4237617"/>
              <a:ext cx="1434284" cy="360368"/>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Er der forplejning?</a:t>
              </a:r>
            </a:p>
          </p:txBody>
        </p:sp>
        <p:cxnSp>
          <p:nvCxnSpPr>
            <p:cNvPr id="118" name="Straight Connector 117">
              <a:extLst>
                <a:ext uri="{FF2B5EF4-FFF2-40B4-BE49-F238E27FC236}">
                  <a16:creationId xmlns:a16="http://schemas.microsoft.com/office/drawing/2014/main" id="{F4427B41-B33D-4C9D-9459-763A109F14B9}"/>
                </a:ext>
              </a:extLst>
            </p:cNvPr>
            <p:cNvCxnSpPr>
              <a:cxnSpLocks/>
            </p:cNvCxnSpPr>
            <p:nvPr/>
          </p:nvCxnSpPr>
          <p:spPr>
            <a:xfrm>
              <a:off x="1697816" y="4746410"/>
              <a:ext cx="119686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8B6974B9-8ED2-4FBA-B4ED-F996A285CB7A}"/>
                </a:ext>
              </a:extLst>
            </p:cNvPr>
            <p:cNvCxnSpPr>
              <a:cxnSpLocks/>
            </p:cNvCxnSpPr>
            <p:nvPr/>
          </p:nvCxnSpPr>
          <p:spPr>
            <a:xfrm>
              <a:off x="2887390" y="4750858"/>
              <a:ext cx="0" cy="234301"/>
            </a:xfrm>
            <a:prstGeom prst="straightConnector1">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1" name="Connector: Elbow 120">
              <a:extLst>
                <a:ext uri="{FF2B5EF4-FFF2-40B4-BE49-F238E27FC236}">
                  <a16:creationId xmlns:a16="http://schemas.microsoft.com/office/drawing/2014/main" id="{0446DBA5-1B2C-46AD-9DB3-8669A0B8EAD4}"/>
                </a:ext>
              </a:extLst>
            </p:cNvPr>
            <p:cNvCxnSpPr>
              <a:cxnSpLocks/>
            </p:cNvCxnSpPr>
            <p:nvPr/>
          </p:nvCxnSpPr>
          <p:spPr>
            <a:xfrm rot="5400000">
              <a:off x="2128722" y="3784340"/>
              <a:ext cx="2884388" cy="997065"/>
            </a:xfrm>
            <a:prstGeom prst="bentConnector3">
              <a:avLst>
                <a:gd name="adj1" fmla="val 42640"/>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333F0147-5443-42D7-BB9B-B260B0FC4F94}"/>
                </a:ext>
              </a:extLst>
            </p:cNvPr>
            <p:cNvCxnSpPr>
              <a:cxnSpLocks/>
            </p:cNvCxnSpPr>
            <p:nvPr/>
          </p:nvCxnSpPr>
          <p:spPr>
            <a:xfrm>
              <a:off x="2886065" y="5293662"/>
              <a:ext cx="2648" cy="431405"/>
            </a:xfrm>
            <a:prstGeom prst="straightConnector1">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7F07A9D2-D534-40AF-A6D5-7112E7CC4730}"/>
                </a:ext>
              </a:extLst>
            </p:cNvPr>
            <p:cNvCxnSpPr>
              <a:cxnSpLocks/>
            </p:cNvCxnSpPr>
            <p:nvPr/>
          </p:nvCxnSpPr>
          <p:spPr>
            <a:xfrm>
              <a:off x="1690530" y="5293662"/>
              <a:ext cx="3193" cy="431405"/>
            </a:xfrm>
            <a:prstGeom prst="straightConnector1">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73529BAD-61CD-44C5-96AE-EA8D7AE69916}"/>
                </a:ext>
              </a:extLst>
            </p:cNvPr>
            <p:cNvSpPr/>
            <p:nvPr/>
          </p:nvSpPr>
          <p:spPr>
            <a:xfrm>
              <a:off x="1267811" y="5033711"/>
              <a:ext cx="845437" cy="309513"/>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Nej</a:t>
              </a:r>
            </a:p>
          </p:txBody>
        </p:sp>
        <p:sp>
          <p:nvSpPr>
            <p:cNvPr id="88" name="Rectangle 87">
              <a:extLst>
                <a:ext uri="{FF2B5EF4-FFF2-40B4-BE49-F238E27FC236}">
                  <a16:creationId xmlns:a16="http://schemas.microsoft.com/office/drawing/2014/main" id="{802A8D67-019C-43D2-87A8-75F02543DFB0}"/>
                </a:ext>
              </a:extLst>
            </p:cNvPr>
            <p:cNvSpPr/>
            <p:nvPr/>
          </p:nvSpPr>
          <p:spPr>
            <a:xfrm>
              <a:off x="2936364" y="4254255"/>
              <a:ext cx="288000" cy="252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0</a:t>
              </a:r>
            </a:p>
          </p:txBody>
        </p:sp>
        <p:cxnSp>
          <p:nvCxnSpPr>
            <p:cNvPr id="125" name="Straight Arrow Connector 124">
              <a:extLst>
                <a:ext uri="{FF2B5EF4-FFF2-40B4-BE49-F238E27FC236}">
                  <a16:creationId xmlns:a16="http://schemas.microsoft.com/office/drawing/2014/main" id="{9AFA9E59-E8D5-4B66-8A7F-130D1D4291A5}"/>
                </a:ext>
              </a:extLst>
            </p:cNvPr>
            <p:cNvCxnSpPr>
              <a:cxnSpLocks/>
            </p:cNvCxnSpPr>
            <p:nvPr/>
          </p:nvCxnSpPr>
          <p:spPr>
            <a:xfrm>
              <a:off x="4069449" y="2846431"/>
              <a:ext cx="0" cy="2884387"/>
            </a:xfrm>
            <a:prstGeom prst="straightConnector1">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26" name="Connector: Elbow 125">
              <a:extLst>
                <a:ext uri="{FF2B5EF4-FFF2-40B4-BE49-F238E27FC236}">
                  <a16:creationId xmlns:a16="http://schemas.microsoft.com/office/drawing/2014/main" id="{8D0CEE70-4A3A-4F00-B200-25CB313D026B}"/>
                </a:ext>
              </a:extLst>
            </p:cNvPr>
            <p:cNvCxnSpPr>
              <a:cxnSpLocks/>
            </p:cNvCxnSpPr>
            <p:nvPr/>
          </p:nvCxnSpPr>
          <p:spPr>
            <a:xfrm rot="16200000" flipH="1">
              <a:off x="3233865" y="3676264"/>
              <a:ext cx="2884387" cy="1213219"/>
            </a:xfrm>
            <a:prstGeom prst="bentConnector3">
              <a:avLst>
                <a:gd name="adj1" fmla="val 42640"/>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sp>
          <p:nvSpPr>
            <p:cNvPr id="91" name="Rectangle 90">
              <a:extLst>
                <a:ext uri="{FF2B5EF4-FFF2-40B4-BE49-F238E27FC236}">
                  <a16:creationId xmlns:a16="http://schemas.microsoft.com/office/drawing/2014/main" id="{0B948607-E15F-405A-A010-1D2B6B2CF0F1}"/>
                </a:ext>
              </a:extLst>
            </p:cNvPr>
            <p:cNvSpPr/>
            <p:nvPr/>
          </p:nvSpPr>
          <p:spPr>
            <a:xfrm>
              <a:off x="2898585" y="3239098"/>
              <a:ext cx="2349509" cy="667489"/>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Point:</a:t>
              </a:r>
            </a:p>
            <a:p>
              <a:pPr algn="ctr"/>
              <a:r>
                <a:rPr lang="da-DK" sz="1000" dirty="0">
                  <a:solidFill>
                    <a:schemeClr val="accent1"/>
                  </a:solidFill>
                </a:rPr>
                <a:t>Wow-faktor: (0/1/2)</a:t>
              </a:r>
            </a:p>
            <a:p>
              <a:pPr algn="ctr"/>
              <a:r>
                <a:rPr lang="da-DK" sz="1000" dirty="0">
                  <a:solidFill>
                    <a:schemeClr val="accent1"/>
                  </a:solidFill>
                </a:rPr>
                <a:t>+ Forplejning eller add-ons: (0/1)</a:t>
              </a:r>
            </a:p>
            <a:p>
              <a:pPr algn="ctr"/>
              <a:r>
                <a:rPr lang="da-DK" sz="1000" dirty="0">
                  <a:solidFill>
                    <a:schemeClr val="accent1"/>
                  </a:solidFill>
                </a:rPr>
                <a:t>= x</a:t>
              </a:r>
            </a:p>
          </p:txBody>
        </p:sp>
        <p:cxnSp>
          <p:nvCxnSpPr>
            <p:cNvPr id="127" name="Connector: Elbow 126">
              <a:extLst>
                <a:ext uri="{FF2B5EF4-FFF2-40B4-BE49-F238E27FC236}">
                  <a16:creationId xmlns:a16="http://schemas.microsoft.com/office/drawing/2014/main" id="{02C46607-BEBC-4EAB-A33C-7A2D80238AF8}"/>
                </a:ext>
              </a:extLst>
            </p:cNvPr>
            <p:cNvCxnSpPr>
              <a:cxnSpLocks/>
            </p:cNvCxnSpPr>
            <p:nvPr/>
          </p:nvCxnSpPr>
          <p:spPr>
            <a:xfrm rot="5400000">
              <a:off x="4540809" y="3756205"/>
              <a:ext cx="2884389" cy="1053336"/>
            </a:xfrm>
            <a:prstGeom prst="bentConnector3">
              <a:avLst>
                <a:gd name="adj1" fmla="val 79852"/>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32" name="Straight Arrow Connector 131">
              <a:extLst>
                <a:ext uri="{FF2B5EF4-FFF2-40B4-BE49-F238E27FC236}">
                  <a16:creationId xmlns:a16="http://schemas.microsoft.com/office/drawing/2014/main" id="{FBFD4493-B07B-453F-BD77-C2A38358779F}"/>
                </a:ext>
              </a:extLst>
            </p:cNvPr>
            <p:cNvCxnSpPr>
              <a:cxnSpLocks/>
            </p:cNvCxnSpPr>
            <p:nvPr/>
          </p:nvCxnSpPr>
          <p:spPr>
            <a:xfrm>
              <a:off x="6509671" y="2840680"/>
              <a:ext cx="0" cy="2884387"/>
            </a:xfrm>
            <a:prstGeom prst="straightConnector1">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134" name="Connector: Elbow 133">
              <a:extLst>
                <a:ext uri="{FF2B5EF4-FFF2-40B4-BE49-F238E27FC236}">
                  <a16:creationId xmlns:a16="http://schemas.microsoft.com/office/drawing/2014/main" id="{6C2EB210-135C-4EB1-95D0-157E8CBB6AED}"/>
                </a:ext>
              </a:extLst>
            </p:cNvPr>
            <p:cNvCxnSpPr>
              <a:cxnSpLocks/>
            </p:cNvCxnSpPr>
            <p:nvPr/>
          </p:nvCxnSpPr>
          <p:spPr>
            <a:xfrm rot="16200000" flipH="1">
              <a:off x="5665635" y="3690106"/>
              <a:ext cx="2884387" cy="1196315"/>
            </a:xfrm>
            <a:prstGeom prst="bentConnector3">
              <a:avLst>
                <a:gd name="adj1" fmla="val 79588"/>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sp>
          <p:nvSpPr>
            <p:cNvPr id="98" name="Rectangle 97">
              <a:extLst>
                <a:ext uri="{FF2B5EF4-FFF2-40B4-BE49-F238E27FC236}">
                  <a16:creationId xmlns:a16="http://schemas.microsoft.com/office/drawing/2014/main" id="{4A0804D6-2B73-48A5-A1E1-A0A85CD59E9F}"/>
                </a:ext>
              </a:extLst>
            </p:cNvPr>
            <p:cNvSpPr/>
            <p:nvPr/>
          </p:nvSpPr>
          <p:spPr>
            <a:xfrm>
              <a:off x="7526688" y="5273016"/>
              <a:ext cx="395181" cy="252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2, 3</a:t>
              </a:r>
            </a:p>
          </p:txBody>
        </p:sp>
        <p:sp>
          <p:nvSpPr>
            <p:cNvPr id="97" name="Rectangle 96">
              <a:extLst>
                <a:ext uri="{FF2B5EF4-FFF2-40B4-BE49-F238E27FC236}">
                  <a16:creationId xmlns:a16="http://schemas.microsoft.com/office/drawing/2014/main" id="{11729706-4678-45E4-8F09-74B8964C48DD}"/>
                </a:ext>
              </a:extLst>
            </p:cNvPr>
            <p:cNvSpPr/>
            <p:nvPr/>
          </p:nvSpPr>
          <p:spPr>
            <a:xfrm>
              <a:off x="5347320" y="5273016"/>
              <a:ext cx="252000" cy="252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0</a:t>
              </a:r>
            </a:p>
          </p:txBody>
        </p:sp>
        <p:sp>
          <p:nvSpPr>
            <p:cNvPr id="72" name="Rectangle 71">
              <a:extLst>
                <a:ext uri="{FF2B5EF4-FFF2-40B4-BE49-F238E27FC236}">
                  <a16:creationId xmlns:a16="http://schemas.microsoft.com/office/drawing/2014/main" id="{7E9FB3EF-0991-4734-A491-5E34AF35F62B}"/>
                </a:ext>
              </a:extLst>
            </p:cNvPr>
            <p:cNvSpPr/>
            <p:nvPr/>
          </p:nvSpPr>
          <p:spPr>
            <a:xfrm>
              <a:off x="5980063" y="2734360"/>
              <a:ext cx="1008000" cy="360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Mere end 2 timer</a:t>
              </a:r>
            </a:p>
          </p:txBody>
        </p:sp>
        <p:sp>
          <p:nvSpPr>
            <p:cNvPr id="95" name="Rectangle 94">
              <a:extLst>
                <a:ext uri="{FF2B5EF4-FFF2-40B4-BE49-F238E27FC236}">
                  <a16:creationId xmlns:a16="http://schemas.microsoft.com/office/drawing/2014/main" id="{09235CA2-78C4-4FB7-B805-8CBF4A7E3E82}"/>
                </a:ext>
              </a:extLst>
            </p:cNvPr>
            <p:cNvSpPr/>
            <p:nvPr/>
          </p:nvSpPr>
          <p:spPr>
            <a:xfrm>
              <a:off x="5323527" y="3239098"/>
              <a:ext cx="2310909" cy="6660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Point:</a:t>
              </a:r>
            </a:p>
            <a:p>
              <a:pPr algn="ctr"/>
              <a:r>
                <a:rPr lang="da-DK" sz="1000" dirty="0">
                  <a:solidFill>
                    <a:schemeClr val="accent1"/>
                  </a:solidFill>
                </a:rPr>
                <a:t>Wow-faktor: (0/1/2)</a:t>
              </a:r>
            </a:p>
            <a:p>
              <a:pPr algn="ctr"/>
              <a:r>
                <a:rPr lang="da-DK" sz="1000" dirty="0">
                  <a:solidFill>
                    <a:schemeClr val="accent1"/>
                  </a:solidFill>
                </a:rPr>
                <a:t>+ Forplejning eller add-ons: (0/1)</a:t>
              </a:r>
            </a:p>
            <a:p>
              <a:pPr algn="ctr"/>
              <a:r>
                <a:rPr lang="da-DK" sz="1000" dirty="0">
                  <a:solidFill>
                    <a:schemeClr val="accent1"/>
                  </a:solidFill>
                </a:rPr>
                <a:t>= x</a:t>
              </a:r>
            </a:p>
          </p:txBody>
        </p:sp>
        <p:cxnSp>
          <p:nvCxnSpPr>
            <p:cNvPr id="135" name="Straight Arrow Connector 134">
              <a:extLst>
                <a:ext uri="{FF2B5EF4-FFF2-40B4-BE49-F238E27FC236}">
                  <a16:creationId xmlns:a16="http://schemas.microsoft.com/office/drawing/2014/main" id="{67ED746A-2755-4615-82ED-BD6D7985D2FE}"/>
                </a:ext>
              </a:extLst>
            </p:cNvPr>
            <p:cNvCxnSpPr>
              <a:cxnSpLocks/>
            </p:cNvCxnSpPr>
            <p:nvPr/>
          </p:nvCxnSpPr>
          <p:spPr>
            <a:xfrm>
              <a:off x="8909590" y="1887519"/>
              <a:ext cx="1" cy="550036"/>
            </a:xfrm>
            <a:prstGeom prst="straightConnector1">
              <a:avLst/>
            </a:prstGeom>
            <a:ln>
              <a:solidFill>
                <a:schemeClr val="accent1"/>
              </a:solidFill>
              <a:tailEnd type="arrow" w="lg" len="med"/>
            </a:ln>
          </p:spPr>
          <p:style>
            <a:lnRef idx="1">
              <a:schemeClr val="accent1"/>
            </a:lnRef>
            <a:fillRef idx="0">
              <a:schemeClr val="accent1"/>
            </a:fillRef>
            <a:effectRef idx="0">
              <a:schemeClr val="accent1"/>
            </a:effectRef>
            <a:fontRef idx="minor">
              <a:schemeClr val="tx1"/>
            </a:fontRef>
          </p:style>
        </p:cxnSp>
        <p:sp>
          <p:nvSpPr>
            <p:cNvPr id="99" name="Rectangle 98">
              <a:extLst>
                <a:ext uri="{FF2B5EF4-FFF2-40B4-BE49-F238E27FC236}">
                  <a16:creationId xmlns:a16="http://schemas.microsoft.com/office/drawing/2014/main" id="{D66AABD5-F8FE-4B14-80F5-5A77BE6F03EA}"/>
                </a:ext>
              </a:extLst>
            </p:cNvPr>
            <p:cNvSpPr/>
            <p:nvPr/>
          </p:nvSpPr>
          <p:spPr>
            <a:xfrm>
              <a:off x="6288745" y="5273016"/>
              <a:ext cx="437230" cy="252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1,  2</a:t>
              </a:r>
            </a:p>
          </p:txBody>
        </p:sp>
        <p:sp>
          <p:nvSpPr>
            <p:cNvPr id="69" name="Rectangle 68">
              <a:extLst>
                <a:ext uri="{FF2B5EF4-FFF2-40B4-BE49-F238E27FC236}">
                  <a16:creationId xmlns:a16="http://schemas.microsoft.com/office/drawing/2014/main" id="{B5BEF993-2757-4FCA-89BC-6621C4A3AD26}"/>
                </a:ext>
              </a:extLst>
            </p:cNvPr>
            <p:cNvSpPr/>
            <p:nvPr/>
          </p:nvSpPr>
          <p:spPr>
            <a:xfrm>
              <a:off x="2464671" y="5033711"/>
              <a:ext cx="845437" cy="309513"/>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bg1"/>
                  </a:solidFill>
                </a:rPr>
                <a:t>Ja</a:t>
              </a:r>
            </a:p>
          </p:txBody>
        </p:sp>
        <p:sp>
          <p:nvSpPr>
            <p:cNvPr id="67" name="Rectangle 66">
              <a:extLst>
                <a:ext uri="{FF2B5EF4-FFF2-40B4-BE49-F238E27FC236}">
                  <a16:creationId xmlns:a16="http://schemas.microsoft.com/office/drawing/2014/main" id="{1BA3B71B-6D48-443F-A8E5-0A3F82C40824}"/>
                </a:ext>
              </a:extLst>
            </p:cNvPr>
            <p:cNvSpPr/>
            <p:nvPr/>
          </p:nvSpPr>
          <p:spPr>
            <a:xfrm>
              <a:off x="3294868" y="1987195"/>
              <a:ext cx="1538564" cy="370459"/>
            </a:xfrm>
            <a:prstGeom prst="rect">
              <a:avLst/>
            </a:prstGeom>
            <a:solidFill>
              <a:srgbClr val="FCFAF6"/>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a-DK" sz="1000" dirty="0">
                  <a:solidFill>
                    <a:schemeClr val="accent1"/>
                  </a:solidFill>
                </a:rPr>
                <a:t>Hvor lang tid varer arrangementet?</a:t>
              </a:r>
            </a:p>
          </p:txBody>
        </p:sp>
      </p:grpSp>
    </p:spTree>
    <p:extLst>
      <p:ext uri="{BB962C8B-B14F-4D97-AF65-F5344CB8AC3E}">
        <p14:creationId xmlns:p14="http://schemas.microsoft.com/office/powerpoint/2010/main" val="3014773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E Text Placeholder 157">
            <a:extLst>
              <a:ext uri="{FF2B5EF4-FFF2-40B4-BE49-F238E27FC236}">
                <a16:creationId xmlns:a16="http://schemas.microsoft.com/office/drawing/2014/main" id="{7E600626-F84B-4E44-A8FE-98BA4B2F8DEC}"/>
              </a:ext>
            </a:extLst>
          </p:cNvPr>
          <p:cNvSpPr txBox="1">
            <a:spLocks/>
          </p:cNvSpPr>
          <p:nvPr/>
        </p:nvSpPr>
        <p:spPr bwMode="gray">
          <a:xfrm>
            <a:off x="-1" y="0"/>
            <a:ext cx="12190414" cy="6858000"/>
          </a:xfrm>
          <a:prstGeom prst="rect">
            <a:avLst/>
          </a:prstGeom>
          <a:solidFill>
            <a:srgbClr val="FCFAF6"/>
          </a:solidFill>
          <a:ln>
            <a:noFill/>
          </a:ln>
        </p:spPr>
        <p:txBody>
          <a:bodyPr lIns="540000" tIns="540000" rIns="540000" bIns="540000" anchor="ctr"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algn="just">
              <a:lnSpc>
                <a:spcPts val="1800"/>
              </a:lnSpc>
              <a:buNone/>
            </a:pPr>
            <a:endParaRPr lang="da-DK" sz="1400" b="0" i="0" dirty="0">
              <a:solidFill>
                <a:schemeClr val="accent1">
                  <a:lumMod val="50000"/>
                </a:schemeClr>
              </a:solidFill>
              <a:effectLst/>
              <a:latin typeface="Cambria" panose="02040503050406030204" pitchFamily="18" charset="0"/>
              <a:ea typeface="Cambria" panose="02040503050406030204" pitchFamily="18" charset="0"/>
            </a:endParaRPr>
          </a:p>
        </p:txBody>
      </p:sp>
      <p:sp>
        <p:nvSpPr>
          <p:cNvPr id="10" name="PE Text Placeholder 157">
            <a:extLst>
              <a:ext uri="{FF2B5EF4-FFF2-40B4-BE49-F238E27FC236}">
                <a16:creationId xmlns:a16="http://schemas.microsoft.com/office/drawing/2014/main" id="{2016262F-3973-48B0-8CF1-0EFB71A5F3A8}"/>
              </a:ext>
            </a:extLst>
          </p:cNvPr>
          <p:cNvSpPr txBox="1">
            <a:spLocks/>
          </p:cNvSpPr>
          <p:nvPr/>
        </p:nvSpPr>
        <p:spPr bwMode="gray">
          <a:xfrm>
            <a:off x="550863" y="548775"/>
            <a:ext cx="5760000" cy="5652000"/>
          </a:xfrm>
          <a:prstGeom prst="rect">
            <a:avLst/>
          </a:prstGeom>
          <a:solidFill>
            <a:schemeClr val="accent1">
              <a:lumMod val="20000"/>
              <a:lumOff val="80000"/>
            </a:schemeClr>
          </a:solidFill>
          <a:ln>
            <a:noFill/>
          </a:ln>
        </p:spPr>
        <p:txBody>
          <a:bodyPr lIns="360000" tIns="360000" rIns="360000" bIns="360000" anchor="t"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fontAlgn="t">
              <a:lnSpc>
                <a:spcPts val="2600"/>
              </a:lnSpc>
              <a:spcBef>
                <a:spcPts val="0"/>
              </a:spcBef>
              <a:spcAft>
                <a:spcPts val="1800"/>
              </a:spcAft>
              <a:buNone/>
            </a:pPr>
            <a:r>
              <a:rPr lang="da-DK" sz="2400" b="1" dirty="0">
                <a:solidFill>
                  <a:schemeClr val="accent1">
                    <a:lumMod val="50000"/>
                  </a:schemeClr>
                </a:solidFill>
              </a:rPr>
              <a:t>Veldefinerede beskrivelser </a:t>
            </a:r>
            <a:r>
              <a:rPr lang="da-DK" sz="2400" dirty="0">
                <a:solidFill>
                  <a:schemeClr val="accent1">
                    <a:lumMod val="50000"/>
                  </a:schemeClr>
                </a:solidFill>
              </a:rPr>
              <a:t>af de typiske wow-faktorer gør det nemmere at sætte ensartede priser</a:t>
            </a:r>
          </a:p>
          <a:p>
            <a:pPr marL="0" indent="0">
              <a:spcBef>
                <a:spcPts val="0"/>
              </a:spcBef>
              <a:spcAft>
                <a:spcPts val="300"/>
              </a:spcAft>
              <a:buClr>
                <a:srgbClr val="000000"/>
              </a:buClr>
              <a:buSzPct val="100000"/>
              <a:buNone/>
            </a:pPr>
            <a:r>
              <a:rPr lang="da-DK" sz="1400" b="1" dirty="0">
                <a:solidFill>
                  <a:schemeClr val="accent1">
                    <a:lumMod val="50000"/>
                  </a:schemeClr>
                </a:solidFill>
              </a:rPr>
              <a:t>Beskrivelse af wow-faktor</a:t>
            </a:r>
          </a:p>
          <a:p>
            <a:pPr marL="0" indent="0">
              <a:lnSpc>
                <a:spcPts val="1600"/>
              </a:lnSpc>
              <a:spcBef>
                <a:spcPts val="0"/>
              </a:spcBef>
              <a:spcAft>
                <a:spcPts val="600"/>
              </a:spcAft>
              <a:buClr>
                <a:srgbClr val="000000"/>
              </a:buClr>
              <a:buSzPct val="100000"/>
              <a:buNone/>
            </a:pPr>
            <a:r>
              <a:rPr lang="da-DK" dirty="0">
                <a:solidFill>
                  <a:schemeClr val="accent1">
                    <a:lumMod val="50000"/>
                  </a:schemeClr>
                </a:solidFill>
              </a:rPr>
              <a:t>Wow-faktoren er en væsentlig value driver og er derfor afgørende for, at prisen sættes i overensstemmelse med værdien for brugerne. For at sikre, at I har en fælles forståelse af, hvad der kendetegner et arrangement med høj og lav wow-faktor, kan I detaljere beskrivelserne i tabellen her.</a:t>
            </a:r>
          </a:p>
          <a:p>
            <a:pPr marL="0" indent="0" fontAlgn="t">
              <a:lnSpc>
                <a:spcPts val="2600"/>
              </a:lnSpc>
              <a:spcBef>
                <a:spcPts val="0"/>
              </a:spcBef>
              <a:spcAft>
                <a:spcPts val="1800"/>
              </a:spcAft>
              <a:buNone/>
            </a:pPr>
            <a:endParaRPr lang="en-GB" sz="1400" b="1" dirty="0">
              <a:solidFill>
                <a:schemeClr val="accent1">
                  <a:lumMod val="50000"/>
                </a:schemeClr>
              </a:solidFill>
            </a:endParaRPr>
          </a:p>
        </p:txBody>
      </p:sp>
      <p:sp>
        <p:nvSpPr>
          <p:cNvPr id="12" name="Slide Number Placeholder 4">
            <a:extLst>
              <a:ext uri="{FF2B5EF4-FFF2-40B4-BE49-F238E27FC236}">
                <a16:creationId xmlns:a16="http://schemas.microsoft.com/office/drawing/2014/main" id="{F72970EA-7FF8-4338-BC8B-347A0DCA1F53}"/>
              </a:ext>
            </a:extLst>
          </p:cNvPr>
          <p:cNvSpPr txBox="1">
            <a:spLocks/>
          </p:cNvSpPr>
          <p:nvPr/>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4</a:t>
            </a:fld>
            <a:endParaRPr lang="da-DK" sz="900" noProof="0" dirty="0">
              <a:solidFill>
                <a:srgbClr val="373636"/>
              </a:solidFill>
            </a:endParaRPr>
          </a:p>
        </p:txBody>
      </p:sp>
      <p:pic>
        <p:nvPicPr>
          <p:cNvPr id="13" name="Picture 12">
            <a:extLst>
              <a:ext uri="{FF2B5EF4-FFF2-40B4-BE49-F238E27FC236}">
                <a16:creationId xmlns:a16="http://schemas.microsoft.com/office/drawing/2014/main" id="{CCF59EB5-2D17-404A-AC12-B53ED321F009}"/>
              </a:ext>
            </a:extLst>
          </p:cNvPr>
          <p:cNvPicPr>
            <a:picLocks noChangeAspect="1"/>
          </p:cNvPicPr>
          <p:nvPr/>
        </p:nvPicPr>
        <p:blipFill>
          <a:blip r:embed="rId2"/>
          <a:stretch>
            <a:fillRect/>
          </a:stretch>
        </p:blipFill>
        <p:spPr>
          <a:xfrm>
            <a:off x="10555530" y="6541129"/>
            <a:ext cx="767836" cy="101515"/>
          </a:xfrm>
          <a:prstGeom prst="rect">
            <a:avLst/>
          </a:prstGeom>
        </p:spPr>
      </p:pic>
      <p:cxnSp>
        <p:nvCxnSpPr>
          <p:cNvPr id="14" name="Straight Connector 13">
            <a:extLst>
              <a:ext uri="{FF2B5EF4-FFF2-40B4-BE49-F238E27FC236}">
                <a16:creationId xmlns:a16="http://schemas.microsoft.com/office/drawing/2014/main" id="{FF10C62F-9BE7-4772-B6EB-E3D239A4890C}"/>
              </a:ext>
            </a:extLst>
          </p:cNvPr>
          <p:cNvCxnSpPr/>
          <p:nvPr/>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graphicFrame>
        <p:nvGraphicFramePr>
          <p:cNvPr id="16" name="Table 3">
            <a:extLst>
              <a:ext uri="{FF2B5EF4-FFF2-40B4-BE49-F238E27FC236}">
                <a16:creationId xmlns:a16="http://schemas.microsoft.com/office/drawing/2014/main" id="{2D1BB63A-F2EB-4D67-A9B8-BFE710A9375B}"/>
              </a:ext>
            </a:extLst>
          </p:cNvPr>
          <p:cNvGraphicFramePr>
            <a:graphicFrameLocks noGrp="1"/>
          </p:cNvGraphicFramePr>
          <p:nvPr>
            <p:extLst>
              <p:ext uri="{D42A27DB-BD31-4B8C-83A1-F6EECF244321}">
                <p14:modId xmlns:p14="http://schemas.microsoft.com/office/powerpoint/2010/main" val="4234037127"/>
              </p:ext>
            </p:extLst>
          </p:nvPr>
        </p:nvGraphicFramePr>
        <p:xfrm>
          <a:off x="6944008" y="1406072"/>
          <a:ext cx="4709299" cy="3111080"/>
        </p:xfrm>
        <a:graphic>
          <a:graphicData uri="http://schemas.openxmlformats.org/drawingml/2006/table">
            <a:tbl>
              <a:tblPr firstRow="1" bandRow="1">
                <a:tableStyleId>{3B4B98B0-60AC-42C2-AFA5-B58CD77FA1E5}</a:tableStyleId>
              </a:tblPr>
              <a:tblGrid>
                <a:gridCol w="977774">
                  <a:extLst>
                    <a:ext uri="{9D8B030D-6E8A-4147-A177-3AD203B41FA5}">
                      <a16:colId xmlns:a16="http://schemas.microsoft.com/office/drawing/2014/main" val="143569574"/>
                    </a:ext>
                  </a:extLst>
                </a:gridCol>
                <a:gridCol w="1131683">
                  <a:extLst>
                    <a:ext uri="{9D8B030D-6E8A-4147-A177-3AD203B41FA5}">
                      <a16:colId xmlns:a16="http://schemas.microsoft.com/office/drawing/2014/main" val="1127680867"/>
                    </a:ext>
                  </a:extLst>
                </a:gridCol>
                <a:gridCol w="1186004">
                  <a:extLst>
                    <a:ext uri="{9D8B030D-6E8A-4147-A177-3AD203B41FA5}">
                      <a16:colId xmlns:a16="http://schemas.microsoft.com/office/drawing/2014/main" val="2188022144"/>
                    </a:ext>
                  </a:extLst>
                </a:gridCol>
                <a:gridCol w="1413838">
                  <a:extLst>
                    <a:ext uri="{9D8B030D-6E8A-4147-A177-3AD203B41FA5}">
                      <a16:colId xmlns:a16="http://schemas.microsoft.com/office/drawing/2014/main" val="571330967"/>
                    </a:ext>
                  </a:extLst>
                </a:gridCol>
              </a:tblGrid>
              <a:tr h="632099">
                <a:tc>
                  <a:txBody>
                    <a:bodyPr/>
                    <a:lstStyle/>
                    <a:p>
                      <a:r>
                        <a:rPr lang="da-DK" sz="1200" dirty="0">
                          <a:solidFill>
                            <a:schemeClr val="accent1">
                              <a:lumMod val="50000"/>
                            </a:schemeClr>
                          </a:solidFill>
                        </a:rPr>
                        <a:t>Wow-faktor</a:t>
                      </a:r>
                    </a:p>
                  </a:txBody>
                  <a:tcPr anchor="ct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algn="ctr"/>
                      <a:r>
                        <a:rPr lang="da-DK" sz="1200" dirty="0">
                          <a:solidFill>
                            <a:schemeClr val="accent1">
                              <a:lumMod val="50000"/>
                            </a:schemeClr>
                          </a:solidFill>
                        </a:rPr>
                        <a:t>0</a:t>
                      </a:r>
                    </a:p>
                  </a:txBody>
                  <a:tcPr anchor="ct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algn="ctr"/>
                      <a:r>
                        <a:rPr lang="da-DK" sz="1200" dirty="0">
                          <a:solidFill>
                            <a:schemeClr val="accent1">
                              <a:lumMod val="50000"/>
                            </a:schemeClr>
                          </a:solidFill>
                        </a:rPr>
                        <a:t>1</a:t>
                      </a:r>
                    </a:p>
                  </a:txBody>
                  <a:tcPr anchor="ct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algn="ctr"/>
                      <a:r>
                        <a:rPr lang="da-DK" sz="1200" dirty="0">
                          <a:solidFill>
                            <a:schemeClr val="accent1">
                              <a:lumMod val="50000"/>
                            </a:schemeClr>
                          </a:solidFill>
                        </a:rPr>
                        <a:t>2</a:t>
                      </a:r>
                    </a:p>
                  </a:txBody>
                  <a:tcPr anchor="ct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220373065"/>
                  </a:ext>
                </a:extLst>
              </a:tr>
              <a:tr h="826327">
                <a:tc>
                  <a:txBody>
                    <a:bodyPr/>
                    <a:lstStyle/>
                    <a:p>
                      <a:pPr algn="l"/>
                      <a:r>
                        <a:rPr lang="da-DK" sz="1200" dirty="0">
                          <a:solidFill>
                            <a:schemeClr val="accent1">
                              <a:lumMod val="50000"/>
                            </a:schemeClr>
                          </a:solidFill>
                        </a:rPr>
                        <a:t>Omvisning</a:t>
                      </a:r>
                    </a:p>
                  </a:txBody>
                  <a:tcPr anchor="ctr">
                    <a:lnT w="12700" cap="flat" cmpd="sng" algn="ctr">
                      <a:solidFill>
                        <a:schemeClr val="accent1">
                          <a:lumMod val="60000"/>
                          <a:lumOff val="40000"/>
                        </a:schemeClr>
                      </a:solidFill>
                      <a:prstDash val="solid"/>
                      <a:round/>
                      <a:headEnd type="none" w="med" len="med"/>
                      <a:tailEnd type="none" w="med" len="med"/>
                    </a:lnT>
                  </a:tcPr>
                </a:tc>
                <a:tc>
                  <a:txBody>
                    <a:bodyPr/>
                    <a:lstStyle/>
                    <a:p>
                      <a:pPr algn="ctr"/>
                      <a:r>
                        <a:rPr lang="da-DK" sz="1200" dirty="0">
                          <a:solidFill>
                            <a:schemeClr val="accent1">
                              <a:lumMod val="50000"/>
                            </a:schemeClr>
                          </a:solidFill>
                        </a:rPr>
                        <a:t>Omviser</a:t>
                      </a:r>
                    </a:p>
                  </a:txBody>
                  <a:tcPr anchor="ctr">
                    <a:lnT w="12700" cap="flat" cmpd="sng" algn="ctr">
                      <a:solidFill>
                        <a:schemeClr val="accent1">
                          <a:lumMod val="60000"/>
                          <a:lumOff val="40000"/>
                        </a:schemeClr>
                      </a:solidFill>
                      <a:prstDash val="solid"/>
                      <a:round/>
                      <a:headEnd type="none" w="med" len="med"/>
                      <a:tailEnd type="none" w="med" len="med"/>
                    </a:lnT>
                  </a:tcPr>
                </a:tc>
                <a:tc>
                  <a:txBody>
                    <a:bodyPr/>
                    <a:lstStyle/>
                    <a:p>
                      <a:pPr algn="ctr"/>
                      <a:r>
                        <a:rPr lang="da-DK" sz="1200" dirty="0">
                          <a:solidFill>
                            <a:schemeClr val="accent1">
                              <a:lumMod val="50000"/>
                            </a:schemeClr>
                          </a:solidFill>
                        </a:rPr>
                        <a:t>Kurator/ inspektør</a:t>
                      </a:r>
                    </a:p>
                  </a:txBody>
                  <a:tcPr anchor="ctr">
                    <a:lnT w="12700" cap="flat" cmpd="sng" algn="ctr">
                      <a:solidFill>
                        <a:schemeClr val="accent1">
                          <a:lumMod val="60000"/>
                          <a:lumOff val="40000"/>
                        </a:schemeClr>
                      </a:solidFill>
                      <a:prstDash val="solid"/>
                      <a:round/>
                      <a:headEnd type="none" w="med" len="med"/>
                      <a:tailEnd type="none" w="med" len="med"/>
                    </a:lnT>
                  </a:tcPr>
                </a:tc>
                <a:tc>
                  <a:txBody>
                    <a:bodyPr/>
                    <a:lstStyle/>
                    <a:p>
                      <a:pPr algn="ctr"/>
                      <a:r>
                        <a:rPr lang="da-DK" sz="1200" dirty="0">
                          <a:solidFill>
                            <a:schemeClr val="accent1">
                              <a:lumMod val="50000"/>
                            </a:schemeClr>
                          </a:solidFill>
                        </a:rPr>
                        <a:t>Kunstneren selv /kendis/direktør</a:t>
                      </a:r>
                    </a:p>
                  </a:txBody>
                  <a:tcPr anchor="ctr">
                    <a:lnT w="12700" cap="flat" cmpd="sng" algn="ctr">
                      <a:solidFill>
                        <a:schemeClr val="accent1">
                          <a:lumMod val="60000"/>
                          <a:lumOff val="40000"/>
                        </a:schemeClr>
                      </a:solidFill>
                      <a:prstDash val="solid"/>
                      <a:round/>
                      <a:headEnd type="none" w="med" len="med"/>
                      <a:tailEnd type="none" w="med" len="med"/>
                    </a:lnT>
                  </a:tcPr>
                </a:tc>
                <a:extLst>
                  <a:ext uri="{0D108BD9-81ED-4DB2-BD59-A6C34878D82A}">
                    <a16:rowId xmlns:a16="http://schemas.microsoft.com/office/drawing/2014/main" val="1173543947"/>
                  </a:ext>
                </a:extLst>
              </a:tr>
              <a:tr h="826327">
                <a:tc>
                  <a:txBody>
                    <a:bodyPr/>
                    <a:lstStyle/>
                    <a:p>
                      <a:pPr algn="l"/>
                      <a:r>
                        <a:rPr lang="da-DK" sz="1200" dirty="0">
                          <a:solidFill>
                            <a:schemeClr val="accent1">
                              <a:lumMod val="50000"/>
                            </a:schemeClr>
                          </a:solidFill>
                        </a:rPr>
                        <a:t>Foredrag</a:t>
                      </a:r>
                    </a:p>
                  </a:txBody>
                  <a:tcPr anchor="ctr"/>
                </a:tc>
                <a:tc>
                  <a:txBody>
                    <a:bodyPr/>
                    <a:lstStyle/>
                    <a:p>
                      <a:pPr algn="ctr"/>
                      <a:r>
                        <a:rPr lang="da-DK" sz="1200" dirty="0">
                          <a:solidFill>
                            <a:schemeClr val="accent1">
                              <a:lumMod val="50000"/>
                            </a:schemeClr>
                          </a:solidFill>
                        </a:rPr>
                        <a:t>Omviser</a:t>
                      </a:r>
                    </a:p>
                  </a:txBody>
                  <a:tcPr anchor="ctr"/>
                </a:tc>
                <a:tc>
                  <a:txBody>
                    <a:bodyPr/>
                    <a:lstStyle/>
                    <a:p>
                      <a:pPr algn="ctr"/>
                      <a:r>
                        <a:rPr lang="da-DK" sz="1200" dirty="0">
                          <a:solidFill>
                            <a:schemeClr val="accent1">
                              <a:lumMod val="50000"/>
                            </a:schemeClr>
                          </a:solidFill>
                        </a:rPr>
                        <a:t>Kurator/ inspektør</a:t>
                      </a:r>
                    </a:p>
                  </a:txBody>
                  <a:tcPr anchor="ctr"/>
                </a:tc>
                <a:tc>
                  <a:txBody>
                    <a:bodyPr/>
                    <a:lstStyle/>
                    <a:p>
                      <a:pPr algn="ctr"/>
                      <a:r>
                        <a:rPr lang="da-DK" sz="1200" dirty="0">
                          <a:solidFill>
                            <a:schemeClr val="accent1">
                              <a:lumMod val="50000"/>
                            </a:schemeClr>
                          </a:solidFill>
                        </a:rPr>
                        <a:t>Kunstneren selv /kendis/direktør</a:t>
                      </a:r>
                    </a:p>
                  </a:txBody>
                  <a:tcPr anchor="ctr"/>
                </a:tc>
                <a:extLst>
                  <a:ext uri="{0D108BD9-81ED-4DB2-BD59-A6C34878D82A}">
                    <a16:rowId xmlns:a16="http://schemas.microsoft.com/office/drawing/2014/main" val="3877613743"/>
                  </a:ext>
                </a:extLst>
              </a:tr>
              <a:tr h="826327">
                <a:tc>
                  <a:txBody>
                    <a:bodyPr/>
                    <a:lstStyle/>
                    <a:p>
                      <a:pPr algn="l"/>
                      <a:r>
                        <a:rPr lang="da-DK" sz="1200" dirty="0">
                          <a:solidFill>
                            <a:schemeClr val="accent1">
                              <a:lumMod val="50000"/>
                            </a:schemeClr>
                          </a:solidFill>
                        </a:rPr>
                        <a:t>Workshop</a:t>
                      </a:r>
                    </a:p>
                  </a:txBody>
                  <a:tcPr anchor="ctr"/>
                </a:tc>
                <a:tc>
                  <a:txBody>
                    <a:bodyPr/>
                    <a:lstStyle/>
                    <a:p>
                      <a:pPr algn="ctr"/>
                      <a:r>
                        <a:rPr lang="da-DK" sz="1200" dirty="0">
                          <a:solidFill>
                            <a:schemeClr val="accent1">
                              <a:lumMod val="50000"/>
                            </a:schemeClr>
                          </a:solidFill>
                        </a:rPr>
                        <a:t>Omviser</a:t>
                      </a:r>
                    </a:p>
                  </a:txBody>
                  <a:tcPr anchor="ctr"/>
                </a:tc>
                <a:tc>
                  <a:txBody>
                    <a:bodyPr/>
                    <a:lstStyle/>
                    <a:p>
                      <a:pPr algn="ctr"/>
                      <a:r>
                        <a:rPr lang="da-DK" sz="1200" dirty="0">
                          <a:solidFill>
                            <a:schemeClr val="accent1">
                              <a:lumMod val="50000"/>
                            </a:schemeClr>
                          </a:solidFill>
                        </a:rPr>
                        <a:t>Kunstner fra samlingen</a:t>
                      </a:r>
                    </a:p>
                  </a:txBody>
                  <a:tcPr anchor="ctr"/>
                </a:tc>
                <a:tc>
                  <a:txBody>
                    <a:bodyPr/>
                    <a:lstStyle/>
                    <a:p>
                      <a:pPr algn="ctr"/>
                      <a:r>
                        <a:rPr lang="da-DK" sz="1200" dirty="0">
                          <a:solidFill>
                            <a:schemeClr val="accent1">
                              <a:lumMod val="50000"/>
                            </a:schemeClr>
                          </a:solidFill>
                        </a:rPr>
                        <a:t>Kendt kunstner</a:t>
                      </a:r>
                    </a:p>
                  </a:txBody>
                  <a:tcPr anchor="ctr"/>
                </a:tc>
                <a:extLst>
                  <a:ext uri="{0D108BD9-81ED-4DB2-BD59-A6C34878D82A}">
                    <a16:rowId xmlns:a16="http://schemas.microsoft.com/office/drawing/2014/main" val="1721925301"/>
                  </a:ext>
                </a:extLst>
              </a:tr>
            </a:tbl>
          </a:graphicData>
        </a:graphic>
      </p:graphicFrame>
      <p:sp>
        <p:nvSpPr>
          <p:cNvPr id="8" name="Rectangle 7">
            <a:extLst>
              <a:ext uri="{FF2B5EF4-FFF2-40B4-BE49-F238E27FC236}">
                <a16:creationId xmlns:a16="http://schemas.microsoft.com/office/drawing/2014/main" id="{4437D191-D0B2-46D0-A33D-ECE4EFF38F1A}"/>
              </a:ext>
            </a:extLst>
          </p:cNvPr>
          <p:cNvSpPr/>
          <p:nvPr/>
        </p:nvSpPr>
        <p:spPr>
          <a:xfrm>
            <a:off x="6861726" y="1083562"/>
            <a:ext cx="4777823" cy="32251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da-DK" sz="1100" b="1" dirty="0">
                <a:solidFill>
                  <a:schemeClr val="tx1"/>
                </a:solidFill>
              </a:rPr>
              <a:t>Beskrivelse af hvad, der giver hhv. 0, 1 og 2 point i wow-faktor</a:t>
            </a:r>
          </a:p>
        </p:txBody>
      </p:sp>
    </p:spTree>
    <p:extLst>
      <p:ext uri="{BB962C8B-B14F-4D97-AF65-F5344CB8AC3E}">
        <p14:creationId xmlns:p14="http://schemas.microsoft.com/office/powerpoint/2010/main" val="301867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E Text Placeholder 157">
            <a:extLst>
              <a:ext uri="{FF2B5EF4-FFF2-40B4-BE49-F238E27FC236}">
                <a16:creationId xmlns:a16="http://schemas.microsoft.com/office/drawing/2014/main" id="{7E600626-F84B-4E44-A8FE-98BA4B2F8DEC}"/>
              </a:ext>
            </a:extLst>
          </p:cNvPr>
          <p:cNvSpPr txBox="1">
            <a:spLocks/>
          </p:cNvSpPr>
          <p:nvPr/>
        </p:nvSpPr>
        <p:spPr bwMode="gray">
          <a:xfrm>
            <a:off x="-1" y="0"/>
            <a:ext cx="12190414" cy="6858000"/>
          </a:xfrm>
          <a:prstGeom prst="rect">
            <a:avLst/>
          </a:prstGeom>
          <a:solidFill>
            <a:srgbClr val="FCFAF6"/>
          </a:solidFill>
          <a:ln>
            <a:noFill/>
          </a:ln>
        </p:spPr>
        <p:txBody>
          <a:bodyPr lIns="540000" tIns="540000" rIns="540000" bIns="540000" anchor="ctr"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algn="just">
              <a:lnSpc>
                <a:spcPts val="1800"/>
              </a:lnSpc>
              <a:buNone/>
            </a:pPr>
            <a:endParaRPr lang="da-DK" sz="1400" b="0" i="0" dirty="0">
              <a:solidFill>
                <a:schemeClr val="accent1">
                  <a:lumMod val="50000"/>
                </a:schemeClr>
              </a:solidFill>
              <a:effectLst/>
              <a:latin typeface="Cambria" panose="02040503050406030204" pitchFamily="18" charset="0"/>
              <a:ea typeface="Cambria" panose="02040503050406030204" pitchFamily="18" charset="0"/>
            </a:endParaRPr>
          </a:p>
        </p:txBody>
      </p:sp>
      <p:sp>
        <p:nvSpPr>
          <p:cNvPr id="10" name="PE Text Placeholder 157">
            <a:extLst>
              <a:ext uri="{FF2B5EF4-FFF2-40B4-BE49-F238E27FC236}">
                <a16:creationId xmlns:a16="http://schemas.microsoft.com/office/drawing/2014/main" id="{2016262F-3973-48B0-8CF1-0EFB71A5F3A8}"/>
              </a:ext>
            </a:extLst>
          </p:cNvPr>
          <p:cNvSpPr txBox="1">
            <a:spLocks/>
          </p:cNvSpPr>
          <p:nvPr/>
        </p:nvSpPr>
        <p:spPr bwMode="gray">
          <a:xfrm>
            <a:off x="550863" y="548775"/>
            <a:ext cx="5760000" cy="5652000"/>
          </a:xfrm>
          <a:prstGeom prst="rect">
            <a:avLst/>
          </a:prstGeom>
          <a:solidFill>
            <a:schemeClr val="accent1">
              <a:lumMod val="20000"/>
              <a:lumOff val="80000"/>
            </a:schemeClr>
          </a:solidFill>
          <a:ln>
            <a:noFill/>
          </a:ln>
        </p:spPr>
        <p:txBody>
          <a:bodyPr lIns="360000" tIns="360000" rIns="360000" bIns="360000" anchor="t"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fontAlgn="t">
              <a:lnSpc>
                <a:spcPts val="2600"/>
              </a:lnSpc>
              <a:spcBef>
                <a:spcPts val="0"/>
              </a:spcBef>
              <a:spcAft>
                <a:spcPts val="1800"/>
              </a:spcAft>
              <a:buNone/>
            </a:pPr>
            <a:r>
              <a:rPr lang="da-DK" sz="2400" b="1" dirty="0">
                <a:solidFill>
                  <a:schemeClr val="accent1">
                    <a:lumMod val="50000"/>
                  </a:schemeClr>
                </a:solidFill>
              </a:rPr>
              <a:t>Forslag til implementering </a:t>
            </a:r>
            <a:r>
              <a:rPr lang="da-DK" sz="2400" dirty="0">
                <a:solidFill>
                  <a:schemeClr val="accent1">
                    <a:lumMod val="50000"/>
                  </a:schemeClr>
                </a:solidFill>
              </a:rPr>
              <a:t>og vedligeholdelse af prislogik</a:t>
            </a:r>
          </a:p>
          <a:p>
            <a:pPr marL="0" indent="0">
              <a:spcBef>
                <a:spcPts val="0"/>
              </a:spcBef>
              <a:spcAft>
                <a:spcPts val="300"/>
              </a:spcAft>
              <a:buClr>
                <a:schemeClr val="tx1"/>
              </a:buClr>
              <a:buNone/>
            </a:pPr>
            <a:r>
              <a:rPr lang="da-DK" sz="1400" b="1" dirty="0">
                <a:solidFill>
                  <a:schemeClr val="accent1">
                    <a:lumMod val="50000"/>
                  </a:schemeClr>
                </a:solidFill>
              </a:rPr>
              <a:t>Implementering af prislogik</a:t>
            </a:r>
          </a:p>
          <a:p>
            <a:pPr marL="0" indent="0">
              <a:lnSpc>
                <a:spcPts val="1600"/>
              </a:lnSpc>
              <a:spcBef>
                <a:spcPts val="0"/>
              </a:spcBef>
              <a:spcAft>
                <a:spcPts val="600"/>
              </a:spcAft>
              <a:buClr>
                <a:schemeClr val="tx1"/>
              </a:buClr>
              <a:buNone/>
            </a:pPr>
            <a:r>
              <a:rPr lang="da-DK" dirty="0">
                <a:solidFill>
                  <a:schemeClr val="accent1">
                    <a:lumMod val="50000"/>
                  </a:schemeClr>
                </a:solidFill>
              </a:rPr>
              <a:t>På workshoppen kom vi langt med at lave en struktur, der giver ensartede priser. For at sikre, at I får benyttet prislogikken fremadrettet, kan følgende steps hjælpe:</a:t>
            </a:r>
            <a:r>
              <a:rPr lang="da-DK" b="1" dirty="0">
                <a:solidFill>
                  <a:schemeClr val="accent1">
                    <a:lumMod val="50000"/>
                  </a:schemeClr>
                </a:solidFill>
              </a:rPr>
              <a:t> </a:t>
            </a:r>
          </a:p>
          <a:p>
            <a:pPr marL="228600" indent="-228600">
              <a:lnSpc>
                <a:spcPts val="1600"/>
              </a:lnSpc>
              <a:spcAft>
                <a:spcPts val="600"/>
              </a:spcAft>
              <a:buClr>
                <a:schemeClr val="accent1">
                  <a:lumMod val="50000"/>
                </a:schemeClr>
              </a:buClr>
              <a:buSzPct val="100000"/>
              <a:buFont typeface="+mj-lt"/>
              <a:buAutoNum type="arabicPeriod"/>
            </a:pPr>
            <a:r>
              <a:rPr lang="da-DK" dirty="0">
                <a:solidFill>
                  <a:schemeClr val="accent1">
                    <a:lumMod val="50000"/>
                  </a:schemeClr>
                </a:solidFill>
              </a:rPr>
              <a:t>Benyt prislogikken til at sætte priser på denne sæsons arrangementer og færdiggør beskrivelsen af wow-faktorerne ved samme lejlighed. </a:t>
            </a:r>
          </a:p>
          <a:p>
            <a:pPr marL="228600" indent="-228600">
              <a:lnSpc>
                <a:spcPts val="1600"/>
              </a:lnSpc>
              <a:spcAft>
                <a:spcPts val="600"/>
              </a:spcAft>
              <a:buClr>
                <a:schemeClr val="accent1">
                  <a:lumMod val="50000"/>
                </a:schemeClr>
              </a:buClr>
              <a:buSzPct val="100000"/>
              <a:buFont typeface="+mj-lt"/>
              <a:buAutoNum type="arabicPeriod"/>
            </a:pPr>
            <a:r>
              <a:rPr lang="da-DK" dirty="0">
                <a:solidFill>
                  <a:schemeClr val="accent1">
                    <a:lumMod val="50000"/>
                  </a:schemeClr>
                </a:solidFill>
              </a:rPr>
              <a:t>Vurdér, om de udvalgte prispunkter er tilstrækkelige til at fange de væsentligste forskelle i oplevet værdi. Indsæt evt. yderligere prispunkter, hvis springene er for store nogle steder. </a:t>
            </a:r>
          </a:p>
          <a:p>
            <a:pPr marL="228600" indent="-228600">
              <a:lnSpc>
                <a:spcPts val="1600"/>
              </a:lnSpc>
              <a:spcAft>
                <a:spcPts val="600"/>
              </a:spcAft>
              <a:buClr>
                <a:schemeClr val="accent1">
                  <a:lumMod val="50000"/>
                </a:schemeClr>
              </a:buClr>
              <a:buSzPct val="100000"/>
              <a:buFont typeface="+mj-lt"/>
              <a:buAutoNum type="arabicPeriod"/>
            </a:pPr>
            <a:r>
              <a:rPr lang="da-DK" dirty="0">
                <a:solidFill>
                  <a:schemeClr val="accent1">
                    <a:lumMod val="50000"/>
                  </a:schemeClr>
                </a:solidFill>
              </a:rPr>
              <a:t>Medbring altid prislogikken til møder, hvor I taler om nye arrangementer. Prisen skal tænkes ind i arrangementet så tidligt som muligt. </a:t>
            </a:r>
          </a:p>
          <a:p>
            <a:pPr marL="0" indent="0" fontAlgn="t">
              <a:lnSpc>
                <a:spcPts val="2600"/>
              </a:lnSpc>
              <a:spcBef>
                <a:spcPts val="0"/>
              </a:spcBef>
              <a:spcAft>
                <a:spcPts val="1800"/>
              </a:spcAft>
              <a:buNone/>
            </a:pPr>
            <a:endParaRPr lang="en-GB" sz="2400" b="1" dirty="0">
              <a:solidFill>
                <a:schemeClr val="accent1">
                  <a:lumMod val="50000"/>
                </a:schemeClr>
              </a:solidFill>
            </a:endParaRPr>
          </a:p>
        </p:txBody>
      </p:sp>
      <p:sp>
        <p:nvSpPr>
          <p:cNvPr id="11" name="PE Text Placeholder 157">
            <a:extLst>
              <a:ext uri="{FF2B5EF4-FFF2-40B4-BE49-F238E27FC236}">
                <a16:creationId xmlns:a16="http://schemas.microsoft.com/office/drawing/2014/main" id="{005C50D6-EBAB-46B8-9F59-D6AD3444B4B4}"/>
              </a:ext>
            </a:extLst>
          </p:cNvPr>
          <p:cNvSpPr txBox="1">
            <a:spLocks/>
          </p:cNvSpPr>
          <p:nvPr/>
        </p:nvSpPr>
        <p:spPr bwMode="gray">
          <a:xfrm>
            <a:off x="6489157" y="1588"/>
            <a:ext cx="5701257" cy="6858000"/>
          </a:xfrm>
          <a:prstGeom prst="rect">
            <a:avLst/>
          </a:prstGeom>
          <a:solidFill>
            <a:srgbClr val="FCFAF6"/>
          </a:solidFill>
          <a:ln>
            <a:noFill/>
          </a:ln>
        </p:spPr>
        <p:txBody>
          <a:bodyPr lIns="540000" tIns="540000" rIns="540000" bIns="540000" anchor="ctr"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a:spcAft>
                <a:spcPts val="600"/>
              </a:spcAft>
              <a:buClr>
                <a:schemeClr val="tx1"/>
              </a:buClr>
              <a:buNone/>
            </a:pPr>
            <a:r>
              <a:rPr lang="da-DK" sz="1400" b="1" dirty="0">
                <a:solidFill>
                  <a:schemeClr val="accent1">
                    <a:lumMod val="50000"/>
                  </a:schemeClr>
                </a:solidFill>
              </a:rPr>
              <a:t>Vedligeholdelse og brug af prislogik</a:t>
            </a:r>
            <a:endParaRPr lang="da-DK" b="1" dirty="0">
              <a:solidFill>
                <a:schemeClr val="accent1">
                  <a:lumMod val="50000"/>
                </a:schemeClr>
              </a:solidFill>
            </a:endParaRPr>
          </a:p>
          <a:p>
            <a:pPr>
              <a:lnSpc>
                <a:spcPts val="1600"/>
              </a:lnSpc>
              <a:spcBef>
                <a:spcPts val="0"/>
              </a:spcBef>
              <a:spcAft>
                <a:spcPts val="600"/>
              </a:spcAft>
              <a:buClr>
                <a:schemeClr val="accent1">
                  <a:lumMod val="50000"/>
                </a:schemeClr>
              </a:buClr>
              <a:buSzPct val="100000"/>
              <a:buFont typeface="Trebuchet"/>
              <a:buChar char=""/>
            </a:pPr>
            <a:r>
              <a:rPr lang="da-DK" b="1" dirty="0">
                <a:solidFill>
                  <a:schemeClr val="accent1">
                    <a:lumMod val="50000"/>
                  </a:schemeClr>
                </a:solidFill>
              </a:rPr>
              <a:t>Justér baseret på brugernes adfærd</a:t>
            </a:r>
            <a:br>
              <a:rPr lang="da-DK" b="1" dirty="0">
                <a:solidFill>
                  <a:schemeClr val="accent1">
                    <a:lumMod val="50000"/>
                  </a:schemeClr>
                </a:solidFill>
              </a:rPr>
            </a:br>
            <a:r>
              <a:rPr lang="da-DK" dirty="0">
                <a:solidFill>
                  <a:schemeClr val="accent1">
                    <a:lumMod val="50000"/>
                  </a:schemeClr>
                </a:solidFill>
              </a:rPr>
              <a:t>Hvis et arrangement bliver hurtigt udsolgt, så er prisen sat for lavt. Følg derfor op på, hvor hurtigt arrangementerne bliver udsolgt, og brug denne information til at justere prislogik og prispunkter (fx årligt).</a:t>
            </a:r>
          </a:p>
          <a:p>
            <a:pPr>
              <a:lnSpc>
                <a:spcPts val="1600"/>
              </a:lnSpc>
              <a:spcAft>
                <a:spcPts val="600"/>
              </a:spcAft>
              <a:buClr>
                <a:schemeClr val="accent1">
                  <a:lumMod val="50000"/>
                </a:schemeClr>
              </a:buClr>
              <a:buSzPct val="100000"/>
              <a:buFont typeface="Trebuchet"/>
              <a:buChar char=""/>
            </a:pPr>
            <a:r>
              <a:rPr lang="da-DK" b="1" dirty="0">
                <a:solidFill>
                  <a:schemeClr val="accent1">
                    <a:lumMod val="50000"/>
                  </a:schemeClr>
                </a:solidFill>
              </a:rPr>
              <a:t>Prisopfattelsen påvirkes af jeres kommunikation</a:t>
            </a:r>
            <a:br>
              <a:rPr lang="da-DK" b="1" dirty="0">
                <a:solidFill>
                  <a:schemeClr val="accent1">
                    <a:lumMod val="50000"/>
                  </a:schemeClr>
                </a:solidFill>
              </a:rPr>
            </a:br>
            <a:r>
              <a:rPr lang="da-DK" dirty="0">
                <a:solidFill>
                  <a:schemeClr val="accent1">
                    <a:lumMod val="50000"/>
                  </a:schemeClr>
                </a:solidFill>
              </a:rPr>
              <a:t>Jeres kommunikation om arrangement, oplægsholder mv. er med til at skabe gæsternes værdioplevelse. Husk derfor at tale arrangementerne op i jeres kommunikation. Hvis foredragsholderen er unik, men gæsterne ikke er klar over det, så er det svært at retfærdiggøre en høj pris.</a:t>
            </a:r>
          </a:p>
          <a:p>
            <a:pPr>
              <a:lnSpc>
                <a:spcPts val="1600"/>
              </a:lnSpc>
              <a:spcAft>
                <a:spcPts val="600"/>
              </a:spcAft>
              <a:buClr>
                <a:schemeClr val="accent1">
                  <a:lumMod val="50000"/>
                </a:schemeClr>
              </a:buClr>
              <a:buSzPct val="100000"/>
              <a:buFont typeface="Trebuchet"/>
              <a:buChar char=""/>
            </a:pPr>
            <a:r>
              <a:rPr lang="da-DK" b="1" dirty="0">
                <a:solidFill>
                  <a:schemeClr val="accent1">
                    <a:lumMod val="50000"/>
                  </a:schemeClr>
                </a:solidFill>
              </a:rPr>
              <a:t>Sammenhæng mellem pris, værdioplevelse og omkostninger</a:t>
            </a:r>
            <a:br>
              <a:rPr lang="da-DK" b="1" dirty="0">
                <a:solidFill>
                  <a:schemeClr val="accent1">
                    <a:lumMod val="50000"/>
                  </a:schemeClr>
                </a:solidFill>
              </a:rPr>
            </a:br>
            <a:r>
              <a:rPr lang="da-DK" dirty="0">
                <a:solidFill>
                  <a:schemeClr val="accent1">
                    <a:lumMod val="50000"/>
                  </a:schemeClr>
                </a:solidFill>
              </a:rPr>
              <a:t>Hvis et arrangement ikke ”løber rundt”, er der to muligheder: </a:t>
            </a:r>
            <a:br>
              <a:rPr lang="da-DK" dirty="0">
                <a:solidFill>
                  <a:schemeClr val="accent1">
                    <a:lumMod val="50000"/>
                  </a:schemeClr>
                </a:solidFill>
              </a:rPr>
            </a:br>
            <a:r>
              <a:rPr lang="da-DK" dirty="0">
                <a:solidFill>
                  <a:schemeClr val="accent1">
                    <a:lumMod val="50000"/>
                  </a:schemeClr>
                </a:solidFill>
              </a:rPr>
              <a:t>1. Overvej, om I kan øge wow-faktoren ved at kommunikere det særlige (og dyre) ved arrangementet. </a:t>
            </a:r>
            <a:br>
              <a:rPr lang="da-DK" dirty="0">
                <a:solidFill>
                  <a:schemeClr val="accent1">
                    <a:lumMod val="50000"/>
                  </a:schemeClr>
                </a:solidFill>
              </a:rPr>
            </a:br>
            <a:r>
              <a:rPr lang="da-DK" dirty="0">
                <a:solidFill>
                  <a:schemeClr val="accent1">
                    <a:lumMod val="50000"/>
                  </a:schemeClr>
                </a:solidFill>
              </a:rPr>
              <a:t>2. Reducér de omkostninger, der ikke skaber tilstrækkelig værdi for gæsterne.</a:t>
            </a:r>
          </a:p>
          <a:p>
            <a:pPr marL="0" indent="0" algn="just">
              <a:lnSpc>
                <a:spcPts val="1800"/>
              </a:lnSpc>
              <a:buNone/>
            </a:pPr>
            <a:r>
              <a:rPr lang="da-DK" sz="2400" i="0" dirty="0">
                <a:solidFill>
                  <a:schemeClr val="accent1">
                    <a:lumMod val="50000"/>
                  </a:schemeClr>
                </a:solidFill>
                <a:effectLst/>
                <a:ea typeface="Cambria" panose="02040503050406030204" pitchFamily="18" charset="0"/>
              </a:rPr>
              <a:t>___</a:t>
            </a:r>
          </a:p>
        </p:txBody>
      </p:sp>
      <p:sp>
        <p:nvSpPr>
          <p:cNvPr id="12" name="Slide Number Placeholder 4">
            <a:extLst>
              <a:ext uri="{FF2B5EF4-FFF2-40B4-BE49-F238E27FC236}">
                <a16:creationId xmlns:a16="http://schemas.microsoft.com/office/drawing/2014/main" id="{F72970EA-7FF8-4338-BC8B-347A0DCA1F53}"/>
              </a:ext>
            </a:extLst>
          </p:cNvPr>
          <p:cNvSpPr txBox="1">
            <a:spLocks/>
          </p:cNvSpPr>
          <p:nvPr/>
        </p:nvSpPr>
        <p:spPr>
          <a:xfrm>
            <a:off x="11129557" y="6512461"/>
            <a:ext cx="523751" cy="138499"/>
          </a:xfrm>
          <a:prstGeom prst="rect">
            <a:avLst/>
          </a:prstGeom>
        </p:spPr>
        <p:txBody>
          <a:bodyPr vert="horz"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A473F3F-6979-4798-AD33-6BB05821B784}" type="slidenum">
              <a:rPr lang="da-DK" sz="900" noProof="0" smtClean="0">
                <a:solidFill>
                  <a:srgbClr val="373636"/>
                </a:solidFill>
              </a:rPr>
              <a:pPr algn="r"/>
              <a:t>5</a:t>
            </a:fld>
            <a:endParaRPr lang="da-DK" sz="900" noProof="0" dirty="0">
              <a:solidFill>
                <a:srgbClr val="373636"/>
              </a:solidFill>
            </a:endParaRPr>
          </a:p>
        </p:txBody>
      </p:sp>
      <p:pic>
        <p:nvPicPr>
          <p:cNvPr id="13" name="Picture 12">
            <a:extLst>
              <a:ext uri="{FF2B5EF4-FFF2-40B4-BE49-F238E27FC236}">
                <a16:creationId xmlns:a16="http://schemas.microsoft.com/office/drawing/2014/main" id="{CCF59EB5-2D17-404A-AC12-B53ED321F009}"/>
              </a:ext>
            </a:extLst>
          </p:cNvPr>
          <p:cNvPicPr>
            <a:picLocks noChangeAspect="1"/>
          </p:cNvPicPr>
          <p:nvPr/>
        </p:nvPicPr>
        <p:blipFill>
          <a:blip r:embed="rId2"/>
          <a:stretch>
            <a:fillRect/>
          </a:stretch>
        </p:blipFill>
        <p:spPr>
          <a:xfrm>
            <a:off x="10555530" y="6541129"/>
            <a:ext cx="767836" cy="101515"/>
          </a:xfrm>
          <a:prstGeom prst="rect">
            <a:avLst/>
          </a:prstGeom>
        </p:spPr>
      </p:pic>
      <p:cxnSp>
        <p:nvCxnSpPr>
          <p:cNvPr id="14" name="Straight Connector 13">
            <a:extLst>
              <a:ext uri="{FF2B5EF4-FFF2-40B4-BE49-F238E27FC236}">
                <a16:creationId xmlns:a16="http://schemas.microsoft.com/office/drawing/2014/main" id="{FF10C62F-9BE7-4772-B6EB-E3D239A4890C}"/>
              </a:ext>
            </a:extLst>
          </p:cNvPr>
          <p:cNvCxnSpPr/>
          <p:nvPr/>
        </p:nvCxnSpPr>
        <p:spPr>
          <a:xfrm>
            <a:off x="11444323" y="6518695"/>
            <a:ext cx="0" cy="128156"/>
          </a:xfrm>
          <a:prstGeom prst="line">
            <a:avLst/>
          </a:prstGeom>
          <a:ln w="3175">
            <a:solidFill>
              <a:srgbClr val="3736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03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E Text Placeholder 157">
            <a:extLst>
              <a:ext uri="{FF2B5EF4-FFF2-40B4-BE49-F238E27FC236}">
                <a16:creationId xmlns:a16="http://schemas.microsoft.com/office/drawing/2014/main" id="{6B663A52-99BD-442A-A510-DC4669BE16B0}"/>
              </a:ext>
            </a:extLst>
          </p:cNvPr>
          <p:cNvSpPr txBox="1">
            <a:spLocks/>
          </p:cNvSpPr>
          <p:nvPr/>
        </p:nvSpPr>
        <p:spPr bwMode="gray">
          <a:xfrm>
            <a:off x="-1" y="0"/>
            <a:ext cx="12190414" cy="6858000"/>
          </a:xfrm>
          <a:prstGeom prst="rect">
            <a:avLst/>
          </a:prstGeom>
          <a:solidFill>
            <a:srgbClr val="FCFAF6"/>
          </a:solidFill>
          <a:ln>
            <a:noFill/>
          </a:ln>
        </p:spPr>
        <p:txBody>
          <a:bodyPr lIns="540000" tIns="540000" rIns="540000" bIns="540000" anchor="ctr"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algn="just">
              <a:lnSpc>
                <a:spcPts val="1800"/>
              </a:lnSpc>
              <a:buNone/>
            </a:pPr>
            <a:endParaRPr lang="da-DK" sz="1400" b="0" i="0" dirty="0">
              <a:solidFill>
                <a:schemeClr val="accent1">
                  <a:lumMod val="50000"/>
                </a:schemeClr>
              </a:solidFill>
              <a:effectLst/>
              <a:latin typeface="Cambria" panose="02040503050406030204" pitchFamily="18" charset="0"/>
              <a:ea typeface="Cambria" panose="02040503050406030204" pitchFamily="18" charset="0"/>
            </a:endParaRPr>
          </a:p>
        </p:txBody>
      </p:sp>
      <p:sp>
        <p:nvSpPr>
          <p:cNvPr id="2" name="Title 1">
            <a:extLst>
              <a:ext uri="{FF2B5EF4-FFF2-40B4-BE49-F238E27FC236}">
                <a16:creationId xmlns:a16="http://schemas.microsoft.com/office/drawing/2014/main" id="{EB39BCC8-F82C-4134-94D4-4B377756FCC0}"/>
              </a:ext>
            </a:extLst>
          </p:cNvPr>
          <p:cNvSpPr>
            <a:spLocks noGrp="1"/>
          </p:cNvSpPr>
          <p:nvPr>
            <p:ph type="title"/>
          </p:nvPr>
        </p:nvSpPr>
        <p:spPr>
          <a:xfrm>
            <a:off x="557662" y="306457"/>
            <a:ext cx="11088000" cy="677108"/>
          </a:xfrm>
        </p:spPr>
        <p:txBody>
          <a:bodyPr/>
          <a:lstStyle/>
          <a:p>
            <a:r>
              <a:rPr lang="da-DK" dirty="0"/>
              <a:t>Generel metode til værdibaseret prissætning </a:t>
            </a:r>
            <a:br>
              <a:rPr lang="da-DK" dirty="0"/>
            </a:br>
            <a:r>
              <a:rPr lang="da-DK" sz="1600" dirty="0"/>
              <a:t>(Benyttes hvis produktet ikke passer direkte ind i prislogikken på side 3.)</a:t>
            </a:r>
            <a:endParaRPr lang="da-DK" sz="1400" dirty="0"/>
          </a:p>
        </p:txBody>
      </p:sp>
      <p:pic>
        <p:nvPicPr>
          <p:cNvPr id="3" name="Billede 6">
            <a:extLst>
              <a:ext uri="{FF2B5EF4-FFF2-40B4-BE49-F238E27FC236}">
                <a16:creationId xmlns:a16="http://schemas.microsoft.com/office/drawing/2014/main" id="{73AAAFDE-85B4-4AC3-A3FA-E5AF78CD36BA}"/>
              </a:ext>
            </a:extLst>
          </p:cNvPr>
          <p:cNvPicPr>
            <a:picLocks noChangeAspect="1"/>
          </p:cNvPicPr>
          <p:nvPr/>
        </p:nvPicPr>
        <p:blipFill>
          <a:blip r:embed="rId2"/>
          <a:stretch>
            <a:fillRect/>
          </a:stretch>
        </p:blipFill>
        <p:spPr>
          <a:xfrm>
            <a:off x="6601072" y="1369571"/>
            <a:ext cx="4935186" cy="4437842"/>
          </a:xfrm>
          <a:prstGeom prst="rect">
            <a:avLst/>
          </a:prstGeom>
        </p:spPr>
      </p:pic>
      <p:graphicFrame>
        <p:nvGraphicFramePr>
          <p:cNvPr id="4" name="Table 3">
            <a:extLst>
              <a:ext uri="{FF2B5EF4-FFF2-40B4-BE49-F238E27FC236}">
                <a16:creationId xmlns:a16="http://schemas.microsoft.com/office/drawing/2014/main" id="{FB0CD796-991C-4229-9789-93CAD29A7E52}"/>
              </a:ext>
            </a:extLst>
          </p:cNvPr>
          <p:cNvGraphicFramePr>
            <a:graphicFrameLocks noGrp="1"/>
          </p:cNvGraphicFramePr>
          <p:nvPr>
            <p:extLst>
              <p:ext uri="{D42A27DB-BD31-4B8C-83A1-F6EECF244321}">
                <p14:modId xmlns:p14="http://schemas.microsoft.com/office/powerpoint/2010/main" val="4288574113"/>
              </p:ext>
            </p:extLst>
          </p:nvPr>
        </p:nvGraphicFramePr>
        <p:xfrm>
          <a:off x="559047" y="1656417"/>
          <a:ext cx="5571878" cy="720000"/>
        </p:xfrm>
        <a:graphic>
          <a:graphicData uri="http://schemas.openxmlformats.org/drawingml/2006/table">
            <a:tbl>
              <a:tblPr>
                <a:tableStyleId>{5C22544A-7EE6-4342-B048-85BDC9FD1C3A}</a:tableStyleId>
              </a:tblPr>
              <a:tblGrid>
                <a:gridCol w="606495">
                  <a:extLst>
                    <a:ext uri="{9D8B030D-6E8A-4147-A177-3AD203B41FA5}">
                      <a16:colId xmlns:a16="http://schemas.microsoft.com/office/drawing/2014/main" val="482039526"/>
                    </a:ext>
                  </a:extLst>
                </a:gridCol>
                <a:gridCol w="4965383">
                  <a:extLst>
                    <a:ext uri="{9D8B030D-6E8A-4147-A177-3AD203B41FA5}">
                      <a16:colId xmlns:a16="http://schemas.microsoft.com/office/drawing/2014/main" val="20000"/>
                    </a:ext>
                  </a:extLst>
                </a:gridCol>
              </a:tblGrid>
              <a:tr h="720000">
                <a:tc>
                  <a:txBody>
                    <a:bodyPr/>
                    <a:lstStyle/>
                    <a:p>
                      <a:pPr algn="ctr"/>
                      <a:r>
                        <a:rPr lang="da-DK" sz="3200" b="1" dirty="0">
                          <a:solidFill>
                            <a:schemeClr val="accent4"/>
                          </a:solidFill>
                          <a:latin typeface="+mj-lt"/>
                          <a:ea typeface="Gulim" panose="020B0600000101010101" pitchFamily="34" charset="-127"/>
                          <a:cs typeface="Arial" panose="020B0604020202020204" pitchFamily="34" charset="0"/>
                        </a:rPr>
                        <a:t>1</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dirty="0">
                          <a:solidFill>
                            <a:schemeClr val="accent4"/>
                          </a:solidFill>
                          <a:latin typeface="+mj-lt"/>
                          <a:ea typeface="Gulim" panose="020B0600000101010101" pitchFamily="34" charset="-127"/>
                          <a:cs typeface="Arial" panose="020B0604020202020204" pitchFamily="34" charset="0"/>
                        </a:rPr>
                        <a:t>Hvad koster kundens alternativ?</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5" name="Table 4">
            <a:extLst>
              <a:ext uri="{FF2B5EF4-FFF2-40B4-BE49-F238E27FC236}">
                <a16:creationId xmlns:a16="http://schemas.microsoft.com/office/drawing/2014/main" id="{0461C912-1558-4BFB-A38D-DD8FB67C53EB}"/>
              </a:ext>
            </a:extLst>
          </p:cNvPr>
          <p:cNvGraphicFramePr>
            <a:graphicFrameLocks noGrp="1"/>
          </p:cNvGraphicFramePr>
          <p:nvPr>
            <p:extLst>
              <p:ext uri="{D42A27DB-BD31-4B8C-83A1-F6EECF244321}">
                <p14:modId xmlns:p14="http://schemas.microsoft.com/office/powerpoint/2010/main" val="1087945662"/>
              </p:ext>
            </p:extLst>
          </p:nvPr>
        </p:nvGraphicFramePr>
        <p:xfrm>
          <a:off x="559047" y="2770899"/>
          <a:ext cx="5571878" cy="720000"/>
        </p:xfrm>
        <a:graphic>
          <a:graphicData uri="http://schemas.openxmlformats.org/drawingml/2006/table">
            <a:tbl>
              <a:tblPr>
                <a:tableStyleId>{5C22544A-7EE6-4342-B048-85BDC9FD1C3A}</a:tableStyleId>
              </a:tblPr>
              <a:tblGrid>
                <a:gridCol w="606495">
                  <a:extLst>
                    <a:ext uri="{9D8B030D-6E8A-4147-A177-3AD203B41FA5}">
                      <a16:colId xmlns:a16="http://schemas.microsoft.com/office/drawing/2014/main" val="482039526"/>
                    </a:ext>
                  </a:extLst>
                </a:gridCol>
                <a:gridCol w="4965383">
                  <a:extLst>
                    <a:ext uri="{9D8B030D-6E8A-4147-A177-3AD203B41FA5}">
                      <a16:colId xmlns:a16="http://schemas.microsoft.com/office/drawing/2014/main" val="20000"/>
                    </a:ext>
                  </a:extLst>
                </a:gridCol>
              </a:tblGrid>
              <a:tr h="720000">
                <a:tc>
                  <a:txBody>
                    <a:bodyPr/>
                    <a:lstStyle/>
                    <a:p>
                      <a:pPr algn="ctr"/>
                      <a:r>
                        <a:rPr lang="da-DK" sz="3200" b="1" dirty="0">
                          <a:solidFill>
                            <a:schemeClr val="accent4"/>
                          </a:solidFill>
                          <a:latin typeface="+mj-lt"/>
                          <a:ea typeface="Gulim" panose="020B0600000101010101" pitchFamily="34" charset="-127"/>
                          <a:cs typeface="Arial" panose="020B0604020202020204" pitchFamily="34" charset="0"/>
                        </a:rPr>
                        <a:t>2</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dirty="0">
                          <a:solidFill>
                            <a:schemeClr val="accent4"/>
                          </a:solidFill>
                          <a:latin typeface="+mj-lt"/>
                          <a:ea typeface="Gulim" panose="020B0600000101010101" pitchFamily="34" charset="-127"/>
                          <a:cs typeface="Arial" panose="020B0604020202020204" pitchFamily="34" charset="0"/>
                        </a:rPr>
                        <a:t>Hvordan adskiller dit produkt sig fra alternativet – set med kundernes øjne?</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6" name="Table 5">
            <a:extLst>
              <a:ext uri="{FF2B5EF4-FFF2-40B4-BE49-F238E27FC236}">
                <a16:creationId xmlns:a16="http://schemas.microsoft.com/office/drawing/2014/main" id="{0FB7C13F-2397-4E3F-8A3E-10C76394535A}"/>
              </a:ext>
            </a:extLst>
          </p:cNvPr>
          <p:cNvGraphicFramePr>
            <a:graphicFrameLocks noGrp="1"/>
          </p:cNvGraphicFramePr>
          <p:nvPr>
            <p:extLst>
              <p:ext uri="{D42A27DB-BD31-4B8C-83A1-F6EECF244321}">
                <p14:modId xmlns:p14="http://schemas.microsoft.com/office/powerpoint/2010/main" val="671840074"/>
              </p:ext>
            </p:extLst>
          </p:nvPr>
        </p:nvGraphicFramePr>
        <p:xfrm>
          <a:off x="559047" y="3885381"/>
          <a:ext cx="5571878" cy="720000"/>
        </p:xfrm>
        <a:graphic>
          <a:graphicData uri="http://schemas.openxmlformats.org/drawingml/2006/table">
            <a:tbl>
              <a:tblPr>
                <a:tableStyleId>{5C22544A-7EE6-4342-B048-85BDC9FD1C3A}</a:tableStyleId>
              </a:tblPr>
              <a:tblGrid>
                <a:gridCol w="606495">
                  <a:extLst>
                    <a:ext uri="{9D8B030D-6E8A-4147-A177-3AD203B41FA5}">
                      <a16:colId xmlns:a16="http://schemas.microsoft.com/office/drawing/2014/main" val="482039526"/>
                    </a:ext>
                  </a:extLst>
                </a:gridCol>
                <a:gridCol w="4965383">
                  <a:extLst>
                    <a:ext uri="{9D8B030D-6E8A-4147-A177-3AD203B41FA5}">
                      <a16:colId xmlns:a16="http://schemas.microsoft.com/office/drawing/2014/main" val="20000"/>
                    </a:ext>
                  </a:extLst>
                </a:gridCol>
              </a:tblGrid>
              <a:tr h="720000">
                <a:tc>
                  <a:txBody>
                    <a:bodyPr/>
                    <a:lstStyle/>
                    <a:p>
                      <a:pPr algn="ctr"/>
                      <a:r>
                        <a:rPr lang="da-DK" sz="3200" b="1" dirty="0">
                          <a:solidFill>
                            <a:schemeClr val="accent4"/>
                          </a:solidFill>
                          <a:latin typeface="+mj-lt"/>
                          <a:ea typeface="Gulim" panose="020B0600000101010101" pitchFamily="34" charset="-127"/>
                          <a:cs typeface="Arial" panose="020B0604020202020204" pitchFamily="34" charset="0"/>
                        </a:rPr>
                        <a:t>3</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dirty="0">
                          <a:solidFill>
                            <a:schemeClr val="accent4"/>
                          </a:solidFill>
                          <a:latin typeface="+mj-lt"/>
                          <a:ea typeface="Gulim" panose="020B0600000101010101" pitchFamily="34" charset="-127"/>
                          <a:cs typeface="Arial" panose="020B0604020202020204" pitchFamily="34" charset="0"/>
                        </a:rPr>
                        <a:t>Hvad er forskellene værd for kunderne?</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7" name="Table 6">
            <a:extLst>
              <a:ext uri="{FF2B5EF4-FFF2-40B4-BE49-F238E27FC236}">
                <a16:creationId xmlns:a16="http://schemas.microsoft.com/office/drawing/2014/main" id="{CF6C587F-21A9-4FE5-83A6-E7C800E2517B}"/>
              </a:ext>
            </a:extLst>
          </p:cNvPr>
          <p:cNvGraphicFramePr>
            <a:graphicFrameLocks noGrp="1"/>
          </p:cNvGraphicFramePr>
          <p:nvPr>
            <p:extLst>
              <p:ext uri="{D42A27DB-BD31-4B8C-83A1-F6EECF244321}">
                <p14:modId xmlns:p14="http://schemas.microsoft.com/office/powerpoint/2010/main" val="203435706"/>
              </p:ext>
            </p:extLst>
          </p:nvPr>
        </p:nvGraphicFramePr>
        <p:xfrm>
          <a:off x="559047" y="4999864"/>
          <a:ext cx="5571878" cy="720000"/>
        </p:xfrm>
        <a:graphic>
          <a:graphicData uri="http://schemas.openxmlformats.org/drawingml/2006/table">
            <a:tbl>
              <a:tblPr>
                <a:tableStyleId>{5C22544A-7EE6-4342-B048-85BDC9FD1C3A}</a:tableStyleId>
              </a:tblPr>
              <a:tblGrid>
                <a:gridCol w="606495">
                  <a:extLst>
                    <a:ext uri="{9D8B030D-6E8A-4147-A177-3AD203B41FA5}">
                      <a16:colId xmlns:a16="http://schemas.microsoft.com/office/drawing/2014/main" val="482039526"/>
                    </a:ext>
                  </a:extLst>
                </a:gridCol>
                <a:gridCol w="4965383">
                  <a:extLst>
                    <a:ext uri="{9D8B030D-6E8A-4147-A177-3AD203B41FA5}">
                      <a16:colId xmlns:a16="http://schemas.microsoft.com/office/drawing/2014/main" val="20000"/>
                    </a:ext>
                  </a:extLst>
                </a:gridCol>
              </a:tblGrid>
              <a:tr h="720000">
                <a:tc>
                  <a:txBody>
                    <a:bodyPr/>
                    <a:lstStyle/>
                    <a:p>
                      <a:pPr algn="ctr"/>
                      <a:r>
                        <a:rPr lang="da-DK" sz="3200" b="1" dirty="0">
                          <a:solidFill>
                            <a:schemeClr val="accent4"/>
                          </a:solidFill>
                          <a:latin typeface="+mj-lt"/>
                          <a:ea typeface="Gulim" panose="020B0600000101010101" pitchFamily="34" charset="-127"/>
                          <a:cs typeface="Arial" panose="020B0604020202020204" pitchFamily="34" charset="0"/>
                        </a:rPr>
                        <a:t>4</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dirty="0">
                          <a:solidFill>
                            <a:schemeClr val="accent4"/>
                          </a:solidFill>
                          <a:latin typeface="+mj-lt"/>
                          <a:ea typeface="Gulim" panose="020B0600000101010101" pitchFamily="34" charset="-127"/>
                          <a:cs typeface="Arial" panose="020B0604020202020204" pitchFamily="34" charset="0"/>
                        </a:rPr>
                        <a:t>Hvordan skal værdien fordeles mellem jer og kunden?</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31206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E Text Placeholder 157">
            <a:extLst>
              <a:ext uri="{FF2B5EF4-FFF2-40B4-BE49-F238E27FC236}">
                <a16:creationId xmlns:a16="http://schemas.microsoft.com/office/drawing/2014/main" id="{56D4475C-5358-4681-B332-777FB26C9E35}"/>
              </a:ext>
            </a:extLst>
          </p:cNvPr>
          <p:cNvSpPr txBox="1">
            <a:spLocks/>
          </p:cNvSpPr>
          <p:nvPr/>
        </p:nvSpPr>
        <p:spPr bwMode="gray">
          <a:xfrm>
            <a:off x="-1" y="0"/>
            <a:ext cx="12190414" cy="6858000"/>
          </a:xfrm>
          <a:prstGeom prst="rect">
            <a:avLst/>
          </a:prstGeom>
          <a:solidFill>
            <a:srgbClr val="FCFAF6"/>
          </a:solidFill>
          <a:ln>
            <a:noFill/>
          </a:ln>
        </p:spPr>
        <p:txBody>
          <a:bodyPr lIns="540000" tIns="540000" rIns="540000" bIns="540000" anchor="ctr"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algn="just">
              <a:lnSpc>
                <a:spcPts val="1800"/>
              </a:lnSpc>
              <a:buNone/>
            </a:pPr>
            <a:endParaRPr lang="da-DK" sz="1400" b="0" i="0" dirty="0">
              <a:solidFill>
                <a:schemeClr val="accent1">
                  <a:lumMod val="50000"/>
                </a:schemeClr>
              </a:solidFill>
              <a:effectLst/>
              <a:latin typeface="Cambria" panose="02040503050406030204" pitchFamily="18" charset="0"/>
              <a:ea typeface="Cambria" panose="02040503050406030204" pitchFamily="18" charset="0"/>
            </a:endParaRPr>
          </a:p>
        </p:txBody>
      </p:sp>
      <p:sp>
        <p:nvSpPr>
          <p:cNvPr id="28" name="PE Text Placeholder 157">
            <a:extLst>
              <a:ext uri="{FF2B5EF4-FFF2-40B4-BE49-F238E27FC236}">
                <a16:creationId xmlns:a16="http://schemas.microsoft.com/office/drawing/2014/main" id="{CACA7DA2-795B-4DC2-BEC8-EC8E191285DE}"/>
              </a:ext>
            </a:extLst>
          </p:cNvPr>
          <p:cNvSpPr txBox="1">
            <a:spLocks/>
          </p:cNvSpPr>
          <p:nvPr/>
        </p:nvSpPr>
        <p:spPr bwMode="gray">
          <a:xfrm>
            <a:off x="550863" y="548775"/>
            <a:ext cx="4656896" cy="5652000"/>
          </a:xfrm>
          <a:prstGeom prst="rect">
            <a:avLst/>
          </a:prstGeom>
          <a:solidFill>
            <a:schemeClr val="accent1">
              <a:lumMod val="20000"/>
              <a:lumOff val="80000"/>
            </a:schemeClr>
          </a:solidFill>
          <a:ln>
            <a:noFill/>
          </a:ln>
        </p:spPr>
        <p:txBody>
          <a:bodyPr lIns="360000" tIns="360000" rIns="360000" bIns="360000" anchor="t" anchorCtr="0">
            <a:noAutofit/>
          </a:bodyPr>
          <a:lstStyle>
            <a:defPPr>
              <a:defRPr lang="en-US"/>
            </a:defPPr>
            <a:lvl1pPr marL="180975" indent="-180975">
              <a:spcBef>
                <a:spcPct val="20000"/>
              </a:spcBef>
              <a:buClr>
                <a:srgbClr val="FF4338"/>
              </a:buClr>
              <a:buFont typeface="Trebuchet MS" panose="020B0603020202020204" pitchFamily="34" charset="0"/>
              <a:buChar char="+"/>
              <a:defRPr sz="1200"/>
            </a:lvl1pPr>
            <a:lvl2pPr marL="358775" indent="-177800">
              <a:spcBef>
                <a:spcPct val="20000"/>
              </a:spcBef>
              <a:buClr>
                <a:srgbClr val="FF4338"/>
              </a:buClr>
              <a:buFont typeface="Trebuchet MS" panose="020B0603020202020204" pitchFamily="34" charset="0"/>
              <a:buChar char="+"/>
              <a:defRPr sz="900"/>
            </a:lvl2pPr>
            <a:lvl3pPr marL="539750" indent="-180975">
              <a:spcBef>
                <a:spcPct val="20000"/>
              </a:spcBef>
              <a:buClr>
                <a:srgbClr val="FF4338"/>
              </a:buClr>
              <a:buFont typeface="Trebuchet MS" panose="020B0603020202020204" pitchFamily="34" charset="0"/>
              <a:buChar char="+"/>
              <a:defRPr sz="900"/>
            </a:lvl3pPr>
            <a:lvl4pPr marL="717550" indent="-177800">
              <a:spcBef>
                <a:spcPct val="20000"/>
              </a:spcBef>
              <a:buClr>
                <a:srgbClr val="FF4338"/>
              </a:buClr>
              <a:buFont typeface="Trebuchet MS" panose="020B0603020202020204" pitchFamily="34" charset="0"/>
              <a:buChar char="+"/>
              <a:defRPr sz="900"/>
            </a:lvl4pPr>
            <a:lvl5pPr marL="895350" indent="-177800">
              <a:spcBef>
                <a:spcPct val="20000"/>
              </a:spcBef>
              <a:buClr>
                <a:srgbClr val="FF4338"/>
              </a:buClr>
              <a:buFont typeface="Trebuchet MS" panose="020B0603020202020204" pitchFamily="34" charset="0"/>
              <a:buChar char="+"/>
              <a:defRPr sz="9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indent="0" fontAlgn="t">
              <a:lnSpc>
                <a:spcPts val="2600"/>
              </a:lnSpc>
              <a:spcBef>
                <a:spcPts val="0"/>
              </a:spcBef>
              <a:spcAft>
                <a:spcPts val="1800"/>
              </a:spcAft>
              <a:buNone/>
            </a:pPr>
            <a:r>
              <a:rPr lang="da-DK" sz="2400" b="1" dirty="0">
                <a:solidFill>
                  <a:schemeClr val="accent1">
                    <a:lumMod val="50000"/>
                  </a:schemeClr>
                </a:solidFill>
              </a:rPr>
              <a:t>Eksempel: </a:t>
            </a:r>
            <a:r>
              <a:rPr lang="da-DK" sz="2400" dirty="0">
                <a:solidFill>
                  <a:schemeClr val="accent1">
                    <a:lumMod val="50000"/>
                  </a:schemeClr>
                </a:solidFill>
              </a:rPr>
              <a:t>Prissætning af digital workshop</a:t>
            </a:r>
          </a:p>
          <a:p>
            <a:pPr marL="0" indent="0">
              <a:lnSpc>
                <a:spcPts val="1600"/>
              </a:lnSpc>
              <a:spcBef>
                <a:spcPts val="0"/>
              </a:spcBef>
              <a:spcAft>
                <a:spcPts val="600"/>
              </a:spcAft>
              <a:buClr>
                <a:schemeClr val="tx1"/>
              </a:buClr>
              <a:buNone/>
            </a:pPr>
            <a:endParaRPr lang="da-DK" dirty="0">
              <a:solidFill>
                <a:schemeClr val="accent1">
                  <a:lumMod val="50000"/>
                </a:schemeClr>
              </a:solidFill>
            </a:endParaRPr>
          </a:p>
          <a:p>
            <a:pPr marL="0" indent="0">
              <a:lnSpc>
                <a:spcPts val="1600"/>
              </a:lnSpc>
              <a:spcBef>
                <a:spcPts val="0"/>
              </a:spcBef>
              <a:spcAft>
                <a:spcPts val="600"/>
              </a:spcAft>
              <a:buClr>
                <a:schemeClr val="tx1"/>
              </a:buClr>
              <a:buNone/>
            </a:pPr>
            <a:r>
              <a:rPr lang="da-DK" sz="1400" b="1" dirty="0">
                <a:solidFill>
                  <a:schemeClr val="accent1">
                    <a:lumMod val="50000"/>
                  </a:schemeClr>
                </a:solidFill>
              </a:rPr>
              <a:t>Digital workshop</a:t>
            </a:r>
          </a:p>
          <a:p>
            <a:pPr>
              <a:lnSpc>
                <a:spcPts val="1600"/>
              </a:lnSpc>
              <a:spcBef>
                <a:spcPts val="0"/>
              </a:spcBef>
              <a:spcAft>
                <a:spcPts val="600"/>
              </a:spcAft>
              <a:buClr>
                <a:srgbClr val="000000"/>
              </a:buClr>
              <a:buSzPct val="100000"/>
              <a:buFont typeface="Trebuchet"/>
              <a:buChar char=""/>
            </a:pPr>
            <a:r>
              <a:rPr lang="da-DK" dirty="0">
                <a:solidFill>
                  <a:schemeClr val="accent1">
                    <a:lumMod val="50000"/>
                  </a:schemeClr>
                </a:solidFill>
              </a:rPr>
              <a:t>Workshop (”masterclass”) på Zoom </a:t>
            </a:r>
          </a:p>
          <a:p>
            <a:pPr>
              <a:lnSpc>
                <a:spcPts val="1600"/>
              </a:lnSpc>
              <a:spcBef>
                <a:spcPts val="0"/>
              </a:spcBef>
              <a:spcAft>
                <a:spcPts val="600"/>
              </a:spcAft>
              <a:buClr>
                <a:srgbClr val="000000"/>
              </a:buClr>
              <a:buSzPct val="100000"/>
              <a:buFont typeface="Trebuchet"/>
              <a:buChar char=""/>
            </a:pPr>
            <a:r>
              <a:rPr lang="da-DK" dirty="0">
                <a:solidFill>
                  <a:schemeClr val="accent1">
                    <a:lumMod val="50000"/>
                  </a:schemeClr>
                </a:solidFill>
              </a:rPr>
              <a:t>Faciliteret af professionel kunstner </a:t>
            </a:r>
          </a:p>
          <a:p>
            <a:pPr>
              <a:lnSpc>
                <a:spcPts val="1600"/>
              </a:lnSpc>
              <a:spcBef>
                <a:spcPts val="0"/>
              </a:spcBef>
              <a:spcAft>
                <a:spcPts val="600"/>
              </a:spcAft>
              <a:buClr>
                <a:srgbClr val="000000"/>
              </a:buClr>
              <a:buSzPct val="100000"/>
              <a:buFont typeface="Trebuchet"/>
              <a:buChar char=""/>
            </a:pPr>
            <a:r>
              <a:rPr lang="da-DK" dirty="0">
                <a:solidFill>
                  <a:schemeClr val="accent1">
                    <a:lumMod val="50000"/>
                  </a:schemeClr>
                </a:solidFill>
              </a:rPr>
              <a:t>Fokus på teknik og indføring for begyndere</a:t>
            </a:r>
          </a:p>
          <a:p>
            <a:pPr>
              <a:lnSpc>
                <a:spcPts val="1600"/>
              </a:lnSpc>
              <a:spcBef>
                <a:spcPts val="0"/>
              </a:spcBef>
              <a:spcAft>
                <a:spcPts val="600"/>
              </a:spcAft>
              <a:buClr>
                <a:srgbClr val="000000"/>
              </a:buClr>
              <a:buSzPct val="100000"/>
              <a:buFont typeface="Trebuchet"/>
              <a:buChar char=""/>
            </a:pPr>
            <a:r>
              <a:rPr lang="da-DK" dirty="0">
                <a:solidFill>
                  <a:schemeClr val="accent1">
                    <a:lumMod val="50000"/>
                  </a:schemeClr>
                </a:solidFill>
              </a:rPr>
              <a:t>50 deltagere</a:t>
            </a:r>
          </a:p>
          <a:p>
            <a:pPr>
              <a:lnSpc>
                <a:spcPts val="1600"/>
              </a:lnSpc>
              <a:spcBef>
                <a:spcPts val="0"/>
              </a:spcBef>
              <a:spcAft>
                <a:spcPts val="600"/>
              </a:spcAft>
              <a:buClr>
                <a:srgbClr val="000000"/>
              </a:buClr>
              <a:buSzPct val="100000"/>
              <a:buFont typeface="Trebuchet"/>
              <a:buChar char=""/>
            </a:pPr>
            <a:r>
              <a:rPr lang="da-DK" dirty="0" err="1">
                <a:solidFill>
                  <a:schemeClr val="accent1">
                    <a:lumMod val="50000"/>
                  </a:schemeClr>
                </a:solidFill>
              </a:rPr>
              <a:t>Kreakit</a:t>
            </a:r>
            <a:r>
              <a:rPr lang="da-DK" dirty="0">
                <a:solidFill>
                  <a:schemeClr val="accent1">
                    <a:lumMod val="50000"/>
                  </a:schemeClr>
                </a:solidFill>
              </a:rPr>
              <a:t> sende hjem til deltagere på forhånd (akvarelmaling, papir, pensel og blyant)</a:t>
            </a:r>
          </a:p>
          <a:p>
            <a:pPr marL="0" indent="0" fontAlgn="t">
              <a:lnSpc>
                <a:spcPts val="2600"/>
              </a:lnSpc>
              <a:spcBef>
                <a:spcPts val="0"/>
              </a:spcBef>
              <a:spcAft>
                <a:spcPts val="1800"/>
              </a:spcAft>
              <a:buNone/>
            </a:pPr>
            <a:endParaRPr lang="en-GB" sz="2400" b="1" dirty="0">
              <a:solidFill>
                <a:schemeClr val="accent1">
                  <a:lumMod val="50000"/>
                </a:schemeClr>
              </a:solidFill>
            </a:endParaRPr>
          </a:p>
        </p:txBody>
      </p:sp>
      <p:graphicFrame>
        <p:nvGraphicFramePr>
          <p:cNvPr id="3" name="Table 2">
            <a:extLst>
              <a:ext uri="{FF2B5EF4-FFF2-40B4-BE49-F238E27FC236}">
                <a16:creationId xmlns:a16="http://schemas.microsoft.com/office/drawing/2014/main" id="{BD5132A9-C7EA-4A7B-8D01-436D8DB27EA6}"/>
              </a:ext>
            </a:extLst>
          </p:cNvPr>
          <p:cNvGraphicFramePr>
            <a:graphicFrameLocks noGrp="1"/>
          </p:cNvGraphicFramePr>
          <p:nvPr>
            <p:extLst>
              <p:ext uri="{D42A27DB-BD31-4B8C-83A1-F6EECF244321}">
                <p14:modId xmlns:p14="http://schemas.microsoft.com/office/powerpoint/2010/main" val="3075122724"/>
              </p:ext>
            </p:extLst>
          </p:nvPr>
        </p:nvGraphicFramePr>
        <p:xfrm>
          <a:off x="5802923" y="4439100"/>
          <a:ext cx="5886057" cy="670560"/>
        </p:xfrm>
        <a:graphic>
          <a:graphicData uri="http://schemas.openxmlformats.org/drawingml/2006/table">
            <a:tbl>
              <a:tblPr>
                <a:tableStyleId>{5C22544A-7EE6-4342-B048-85BDC9FD1C3A}</a:tableStyleId>
              </a:tblPr>
              <a:tblGrid>
                <a:gridCol w="396000">
                  <a:extLst>
                    <a:ext uri="{9D8B030D-6E8A-4147-A177-3AD203B41FA5}">
                      <a16:colId xmlns:a16="http://schemas.microsoft.com/office/drawing/2014/main" val="482039526"/>
                    </a:ext>
                  </a:extLst>
                </a:gridCol>
                <a:gridCol w="1703811">
                  <a:extLst>
                    <a:ext uri="{9D8B030D-6E8A-4147-A177-3AD203B41FA5}">
                      <a16:colId xmlns:a16="http://schemas.microsoft.com/office/drawing/2014/main" val="20000"/>
                    </a:ext>
                  </a:extLst>
                </a:gridCol>
                <a:gridCol w="3786246">
                  <a:extLst>
                    <a:ext uri="{9D8B030D-6E8A-4147-A177-3AD203B41FA5}">
                      <a16:colId xmlns:a16="http://schemas.microsoft.com/office/drawing/2014/main" val="1511646618"/>
                    </a:ext>
                  </a:extLst>
                </a:gridCol>
              </a:tblGrid>
              <a:tr h="637200">
                <a:tc>
                  <a:txBody>
                    <a:bodyPr/>
                    <a:lstStyle/>
                    <a:p>
                      <a:pPr algn="ctr"/>
                      <a:r>
                        <a:rPr lang="da-DK" sz="3200" b="1" dirty="0">
                          <a:solidFill>
                            <a:schemeClr val="accent4"/>
                          </a:solidFill>
                          <a:latin typeface="+mj-lt"/>
                          <a:ea typeface="Gulim" panose="020B0600000101010101" pitchFamily="34" charset="-127"/>
                          <a:cs typeface="Arial" panose="020B0604020202020204" pitchFamily="34" charset="0"/>
                        </a:rPr>
                        <a:t>3</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000" dirty="0">
                          <a:solidFill>
                            <a:schemeClr val="accent4"/>
                          </a:solidFill>
                          <a:latin typeface="+mj-lt"/>
                          <a:ea typeface="Gulim" panose="020B0600000101010101" pitchFamily="34" charset="-127"/>
                          <a:cs typeface="Arial" panose="020B0604020202020204" pitchFamily="34" charset="0"/>
                        </a:rPr>
                        <a:t>Hvad er forskellene værd for kunderne?</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a-DK" sz="1000" dirty="0">
                        <a:solidFill>
                          <a:schemeClr val="accent4"/>
                        </a:solidFill>
                        <a:latin typeface="+mj-lt"/>
                        <a:ea typeface="Gulim" panose="020B0600000101010101" pitchFamily="34" charset="-127"/>
                        <a:cs typeface="Arial" panose="020B0604020202020204" pitchFamily="34" charset="0"/>
                      </a:endParaRP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4" name="Table 3">
            <a:extLst>
              <a:ext uri="{FF2B5EF4-FFF2-40B4-BE49-F238E27FC236}">
                <a16:creationId xmlns:a16="http://schemas.microsoft.com/office/drawing/2014/main" id="{2B7C3A72-75EA-4681-9AD5-CE410160D364}"/>
              </a:ext>
            </a:extLst>
          </p:cNvPr>
          <p:cNvGraphicFramePr>
            <a:graphicFrameLocks noGrp="1"/>
          </p:cNvGraphicFramePr>
          <p:nvPr>
            <p:extLst>
              <p:ext uri="{D42A27DB-BD31-4B8C-83A1-F6EECF244321}">
                <p14:modId xmlns:p14="http://schemas.microsoft.com/office/powerpoint/2010/main" val="3025291516"/>
              </p:ext>
            </p:extLst>
          </p:nvPr>
        </p:nvGraphicFramePr>
        <p:xfrm>
          <a:off x="5811374" y="2294896"/>
          <a:ext cx="5886057" cy="1919959"/>
        </p:xfrm>
        <a:graphic>
          <a:graphicData uri="http://schemas.openxmlformats.org/drawingml/2006/table">
            <a:tbl>
              <a:tblPr>
                <a:tableStyleId>{5C22544A-7EE6-4342-B048-85BDC9FD1C3A}</a:tableStyleId>
              </a:tblPr>
              <a:tblGrid>
                <a:gridCol w="396000">
                  <a:extLst>
                    <a:ext uri="{9D8B030D-6E8A-4147-A177-3AD203B41FA5}">
                      <a16:colId xmlns:a16="http://schemas.microsoft.com/office/drawing/2014/main" val="482039526"/>
                    </a:ext>
                  </a:extLst>
                </a:gridCol>
                <a:gridCol w="1703811">
                  <a:extLst>
                    <a:ext uri="{9D8B030D-6E8A-4147-A177-3AD203B41FA5}">
                      <a16:colId xmlns:a16="http://schemas.microsoft.com/office/drawing/2014/main" val="20000"/>
                    </a:ext>
                  </a:extLst>
                </a:gridCol>
                <a:gridCol w="3786246">
                  <a:extLst>
                    <a:ext uri="{9D8B030D-6E8A-4147-A177-3AD203B41FA5}">
                      <a16:colId xmlns:a16="http://schemas.microsoft.com/office/drawing/2014/main" val="704662053"/>
                    </a:ext>
                  </a:extLst>
                </a:gridCol>
              </a:tblGrid>
              <a:tr h="1919959">
                <a:tc>
                  <a:txBody>
                    <a:bodyPr/>
                    <a:lstStyle/>
                    <a:p>
                      <a:pPr algn="ctr"/>
                      <a:r>
                        <a:rPr lang="da-DK" sz="3200" b="1" dirty="0">
                          <a:solidFill>
                            <a:schemeClr val="accent4"/>
                          </a:solidFill>
                          <a:latin typeface="+mj-lt"/>
                          <a:ea typeface="Gulim" panose="020B0600000101010101" pitchFamily="34" charset="-127"/>
                          <a:cs typeface="Arial" panose="020B0604020202020204" pitchFamily="34" charset="0"/>
                        </a:rPr>
                        <a:t>2</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000" dirty="0">
                          <a:solidFill>
                            <a:schemeClr val="accent4"/>
                          </a:solidFill>
                          <a:latin typeface="+mj-lt"/>
                          <a:ea typeface="Gulim" panose="020B0600000101010101" pitchFamily="34" charset="-127"/>
                          <a:cs typeface="Arial" panose="020B0604020202020204" pitchFamily="34" charset="0"/>
                        </a:rPr>
                        <a:t>Hvordan adskiller dit produkt sig fra </a:t>
                      </a:r>
                      <a:br>
                        <a:rPr lang="da-DK" sz="1000" dirty="0">
                          <a:solidFill>
                            <a:schemeClr val="accent4"/>
                          </a:solidFill>
                          <a:latin typeface="+mj-lt"/>
                          <a:ea typeface="Gulim" panose="020B0600000101010101" pitchFamily="34" charset="-127"/>
                          <a:cs typeface="Arial" panose="020B0604020202020204" pitchFamily="34" charset="0"/>
                        </a:rPr>
                      </a:br>
                      <a:r>
                        <a:rPr lang="da-DK" sz="1000" dirty="0">
                          <a:solidFill>
                            <a:schemeClr val="accent4"/>
                          </a:solidFill>
                          <a:latin typeface="+mj-lt"/>
                          <a:ea typeface="Gulim" panose="020B0600000101010101" pitchFamily="34" charset="-127"/>
                          <a:cs typeface="Arial" panose="020B0604020202020204" pitchFamily="34" charset="0"/>
                        </a:rPr>
                        <a:t>alternativet – set med kundernes øjne?</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a-DK" sz="1000" dirty="0">
                        <a:solidFill>
                          <a:schemeClr val="accent4"/>
                        </a:solidFill>
                        <a:latin typeface="+mj-lt"/>
                        <a:ea typeface="Gulim" panose="020B0600000101010101" pitchFamily="34" charset="-127"/>
                        <a:cs typeface="Arial" panose="020B0604020202020204" pitchFamily="34" charset="0"/>
                      </a:endParaRP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5" name="Table 4">
            <a:extLst>
              <a:ext uri="{FF2B5EF4-FFF2-40B4-BE49-F238E27FC236}">
                <a16:creationId xmlns:a16="http://schemas.microsoft.com/office/drawing/2014/main" id="{803A4E0A-25F0-47D9-BF0B-DF0DE289C812}"/>
              </a:ext>
            </a:extLst>
          </p:cNvPr>
          <p:cNvGraphicFramePr>
            <a:graphicFrameLocks noGrp="1"/>
          </p:cNvGraphicFramePr>
          <p:nvPr>
            <p:extLst>
              <p:ext uri="{D42A27DB-BD31-4B8C-83A1-F6EECF244321}">
                <p14:modId xmlns:p14="http://schemas.microsoft.com/office/powerpoint/2010/main" val="2494985028"/>
              </p:ext>
            </p:extLst>
          </p:nvPr>
        </p:nvGraphicFramePr>
        <p:xfrm>
          <a:off x="5802923" y="1167346"/>
          <a:ext cx="5886057" cy="720000"/>
        </p:xfrm>
        <a:graphic>
          <a:graphicData uri="http://schemas.openxmlformats.org/drawingml/2006/table">
            <a:tbl>
              <a:tblPr>
                <a:tableStyleId>{5C22544A-7EE6-4342-B048-85BDC9FD1C3A}</a:tableStyleId>
              </a:tblPr>
              <a:tblGrid>
                <a:gridCol w="396000">
                  <a:extLst>
                    <a:ext uri="{9D8B030D-6E8A-4147-A177-3AD203B41FA5}">
                      <a16:colId xmlns:a16="http://schemas.microsoft.com/office/drawing/2014/main" val="482039526"/>
                    </a:ext>
                  </a:extLst>
                </a:gridCol>
                <a:gridCol w="1703811">
                  <a:extLst>
                    <a:ext uri="{9D8B030D-6E8A-4147-A177-3AD203B41FA5}">
                      <a16:colId xmlns:a16="http://schemas.microsoft.com/office/drawing/2014/main" val="20000"/>
                    </a:ext>
                  </a:extLst>
                </a:gridCol>
                <a:gridCol w="3786246">
                  <a:extLst>
                    <a:ext uri="{9D8B030D-6E8A-4147-A177-3AD203B41FA5}">
                      <a16:colId xmlns:a16="http://schemas.microsoft.com/office/drawing/2014/main" val="881377794"/>
                    </a:ext>
                  </a:extLst>
                </a:gridCol>
              </a:tblGrid>
              <a:tr h="720000">
                <a:tc>
                  <a:txBody>
                    <a:bodyPr/>
                    <a:lstStyle/>
                    <a:p>
                      <a:pPr algn="ctr"/>
                      <a:r>
                        <a:rPr lang="da-DK" sz="3200" b="1" dirty="0">
                          <a:solidFill>
                            <a:schemeClr val="accent4"/>
                          </a:solidFill>
                          <a:latin typeface="+mj-lt"/>
                          <a:ea typeface="Gulim" panose="020B0600000101010101" pitchFamily="34" charset="-127"/>
                          <a:cs typeface="Arial" panose="020B0604020202020204" pitchFamily="34" charset="0"/>
                        </a:rPr>
                        <a:t>1</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000" dirty="0">
                          <a:solidFill>
                            <a:schemeClr val="accent4"/>
                          </a:solidFill>
                          <a:latin typeface="+mj-lt"/>
                          <a:ea typeface="Gulim" panose="020B0600000101010101" pitchFamily="34" charset="-127"/>
                          <a:cs typeface="Arial" panose="020B0604020202020204" pitchFamily="34" charset="0"/>
                        </a:rPr>
                        <a:t>Hvad koster kundens alternativ?</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da-DK" sz="1000" b="1" dirty="0">
                          <a:solidFill>
                            <a:schemeClr val="accent4"/>
                          </a:solidFill>
                          <a:latin typeface="+mj-lt"/>
                          <a:ea typeface="Gulim" panose="020B0600000101010101" pitchFamily="34" charset="-127"/>
                          <a:cs typeface="Arial" panose="020B0604020202020204" pitchFamily="34" charset="0"/>
                        </a:rPr>
                        <a:t>Fysisk workshop til 350 kr.</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6" name="PE Text Placeholder 158">
            <a:extLst>
              <a:ext uri="{FF2B5EF4-FFF2-40B4-BE49-F238E27FC236}">
                <a16:creationId xmlns:a16="http://schemas.microsoft.com/office/drawing/2014/main" id="{CB6F90E0-DC52-4F04-AC38-1DDA28211995}"/>
              </a:ext>
            </a:extLst>
          </p:cNvPr>
          <p:cNvSpPr txBox="1">
            <a:spLocks/>
          </p:cNvSpPr>
          <p:nvPr/>
        </p:nvSpPr>
        <p:spPr bwMode="gray">
          <a:xfrm>
            <a:off x="9112413" y="4502643"/>
            <a:ext cx="526458" cy="592913"/>
          </a:xfrm>
          <a:prstGeom prst="rect">
            <a:avLst/>
          </a:prstGeom>
          <a:no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a-DK" sz="1000" b="1" dirty="0">
                <a:latin typeface="+mj-lt"/>
              </a:rPr>
              <a:t>16</a:t>
            </a:r>
          </a:p>
        </p:txBody>
      </p:sp>
      <p:sp>
        <p:nvSpPr>
          <p:cNvPr id="7" name="PE Text Placeholder 158">
            <a:extLst>
              <a:ext uri="{FF2B5EF4-FFF2-40B4-BE49-F238E27FC236}">
                <a16:creationId xmlns:a16="http://schemas.microsoft.com/office/drawing/2014/main" id="{65033B0B-D70E-434F-89F6-0862896D9E2A}"/>
              </a:ext>
            </a:extLst>
          </p:cNvPr>
          <p:cNvSpPr txBox="1">
            <a:spLocks/>
          </p:cNvSpPr>
          <p:nvPr/>
        </p:nvSpPr>
        <p:spPr bwMode="gray">
          <a:xfrm>
            <a:off x="11001375" y="4521692"/>
            <a:ext cx="638175" cy="592913"/>
          </a:xfrm>
          <a:prstGeom prst="rect">
            <a:avLst/>
          </a:prstGeom>
          <a:no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a-DK" sz="1000" b="1" dirty="0">
                <a:latin typeface="+mj-lt"/>
              </a:rPr>
              <a:t>-15</a:t>
            </a:r>
          </a:p>
        </p:txBody>
      </p:sp>
      <p:sp>
        <p:nvSpPr>
          <p:cNvPr id="9" name="PE Text Placeholder 158">
            <a:extLst>
              <a:ext uri="{FF2B5EF4-FFF2-40B4-BE49-F238E27FC236}">
                <a16:creationId xmlns:a16="http://schemas.microsoft.com/office/drawing/2014/main" id="{5B732833-DFB2-41CA-8DA2-0CE253500AAA}"/>
              </a:ext>
            </a:extLst>
          </p:cNvPr>
          <p:cNvSpPr txBox="1">
            <a:spLocks/>
          </p:cNvSpPr>
          <p:nvPr/>
        </p:nvSpPr>
        <p:spPr bwMode="gray">
          <a:xfrm>
            <a:off x="7612262" y="1984498"/>
            <a:ext cx="1443189" cy="287725"/>
          </a:xfrm>
          <a:prstGeom prst="rect">
            <a:avLst/>
          </a:prstGeom>
          <a:no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a-DK" sz="1000" b="1" dirty="0">
                <a:latin typeface="+mj-lt"/>
              </a:rPr>
              <a:t>Fordele</a:t>
            </a:r>
          </a:p>
        </p:txBody>
      </p:sp>
      <p:sp>
        <p:nvSpPr>
          <p:cNvPr id="10" name="PE Text Placeholder 158">
            <a:extLst>
              <a:ext uri="{FF2B5EF4-FFF2-40B4-BE49-F238E27FC236}">
                <a16:creationId xmlns:a16="http://schemas.microsoft.com/office/drawing/2014/main" id="{10253BB8-038C-4F7F-979F-D1D7859511F8}"/>
              </a:ext>
            </a:extLst>
          </p:cNvPr>
          <p:cNvSpPr txBox="1">
            <a:spLocks/>
          </p:cNvSpPr>
          <p:nvPr/>
        </p:nvSpPr>
        <p:spPr bwMode="gray">
          <a:xfrm>
            <a:off x="8333857" y="1984498"/>
            <a:ext cx="3305693" cy="287725"/>
          </a:xfrm>
          <a:prstGeom prst="rect">
            <a:avLst/>
          </a:prstGeom>
          <a:no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a-DK" sz="1000" b="1" dirty="0">
                <a:latin typeface="+mj-lt"/>
              </a:rPr>
              <a:t>Ulemper</a:t>
            </a:r>
          </a:p>
        </p:txBody>
      </p:sp>
      <p:sp>
        <p:nvSpPr>
          <p:cNvPr id="11" name="PE Text Placeholder 158">
            <a:extLst>
              <a:ext uri="{FF2B5EF4-FFF2-40B4-BE49-F238E27FC236}">
                <a16:creationId xmlns:a16="http://schemas.microsoft.com/office/drawing/2014/main" id="{FB650A66-FAAA-46AE-8ED5-62ABEEB066E9}"/>
              </a:ext>
            </a:extLst>
          </p:cNvPr>
          <p:cNvSpPr txBox="1">
            <a:spLocks/>
          </p:cNvSpPr>
          <p:nvPr/>
        </p:nvSpPr>
        <p:spPr bwMode="gray">
          <a:xfrm>
            <a:off x="7756284" y="2436154"/>
            <a:ext cx="1332000"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a-DK" sz="1000" dirty="0">
                <a:latin typeface="+mj-lt"/>
              </a:rPr>
              <a:t>Komme tæt på</a:t>
            </a:r>
          </a:p>
        </p:txBody>
      </p:sp>
      <p:sp>
        <p:nvSpPr>
          <p:cNvPr id="12" name="PE Text Placeholder 158">
            <a:extLst>
              <a:ext uri="{FF2B5EF4-FFF2-40B4-BE49-F238E27FC236}">
                <a16:creationId xmlns:a16="http://schemas.microsoft.com/office/drawing/2014/main" id="{9243FB76-2EB9-4AB9-96CA-0E0BF932897A}"/>
              </a:ext>
            </a:extLst>
          </p:cNvPr>
          <p:cNvSpPr txBox="1">
            <a:spLocks/>
          </p:cNvSpPr>
          <p:nvPr/>
        </p:nvSpPr>
        <p:spPr bwMode="gray">
          <a:xfrm>
            <a:off x="9758214" y="2436154"/>
            <a:ext cx="1332000"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a-DK" sz="1000" dirty="0">
                <a:latin typeface="+mj-lt"/>
              </a:rPr>
              <a:t>Manglende fysiske rammer / ”kunst-aura"</a:t>
            </a:r>
          </a:p>
        </p:txBody>
      </p:sp>
      <p:sp>
        <p:nvSpPr>
          <p:cNvPr id="13" name="PE Text Placeholder 158">
            <a:extLst>
              <a:ext uri="{FF2B5EF4-FFF2-40B4-BE49-F238E27FC236}">
                <a16:creationId xmlns:a16="http://schemas.microsoft.com/office/drawing/2014/main" id="{FE3842AB-3246-4827-9DB8-1DB9A25C5B2D}"/>
              </a:ext>
            </a:extLst>
          </p:cNvPr>
          <p:cNvSpPr txBox="1">
            <a:spLocks/>
          </p:cNvSpPr>
          <p:nvPr/>
        </p:nvSpPr>
        <p:spPr bwMode="gray">
          <a:xfrm>
            <a:off x="7756284" y="3027473"/>
            <a:ext cx="1332000"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a-DK" sz="1000" dirty="0">
                <a:latin typeface="+mj-lt"/>
              </a:rPr>
              <a:t>Undgå transport</a:t>
            </a:r>
          </a:p>
        </p:txBody>
      </p:sp>
      <p:sp>
        <p:nvSpPr>
          <p:cNvPr id="14" name="PE Text Placeholder 158">
            <a:extLst>
              <a:ext uri="{FF2B5EF4-FFF2-40B4-BE49-F238E27FC236}">
                <a16:creationId xmlns:a16="http://schemas.microsoft.com/office/drawing/2014/main" id="{D7ADF8CD-7703-458E-8D7F-EBD4AFD48C7B}"/>
              </a:ext>
            </a:extLst>
          </p:cNvPr>
          <p:cNvSpPr txBox="1">
            <a:spLocks/>
          </p:cNvSpPr>
          <p:nvPr/>
        </p:nvSpPr>
        <p:spPr bwMode="gray">
          <a:xfrm>
            <a:off x="7756284" y="3617958"/>
            <a:ext cx="1332000"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a-DK" sz="1000" dirty="0">
                <a:latin typeface="+mj-lt"/>
              </a:rPr>
              <a:t>Andre deltagere kan ikke se, hvad man maler </a:t>
            </a:r>
          </a:p>
        </p:txBody>
      </p:sp>
      <p:sp>
        <p:nvSpPr>
          <p:cNvPr id="15" name="PE Text Placeholder 158">
            <a:extLst>
              <a:ext uri="{FF2B5EF4-FFF2-40B4-BE49-F238E27FC236}">
                <a16:creationId xmlns:a16="http://schemas.microsoft.com/office/drawing/2014/main" id="{92A08F10-7D62-48EE-8F1A-9834867C7BE8}"/>
              </a:ext>
            </a:extLst>
          </p:cNvPr>
          <p:cNvSpPr txBox="1">
            <a:spLocks/>
          </p:cNvSpPr>
          <p:nvPr/>
        </p:nvSpPr>
        <p:spPr bwMode="gray">
          <a:xfrm>
            <a:off x="9758214" y="3027056"/>
            <a:ext cx="1332000"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a-DK" sz="1000" dirty="0">
                <a:latin typeface="+mj-lt"/>
              </a:rPr>
              <a:t>Manglende nærvær</a:t>
            </a:r>
          </a:p>
        </p:txBody>
      </p:sp>
      <p:sp>
        <p:nvSpPr>
          <p:cNvPr id="16" name="PE Text Placeholder 158">
            <a:extLst>
              <a:ext uri="{FF2B5EF4-FFF2-40B4-BE49-F238E27FC236}">
                <a16:creationId xmlns:a16="http://schemas.microsoft.com/office/drawing/2014/main" id="{F123C485-570E-471A-BF73-778B178C4FC0}"/>
              </a:ext>
            </a:extLst>
          </p:cNvPr>
          <p:cNvSpPr txBox="1">
            <a:spLocks/>
          </p:cNvSpPr>
          <p:nvPr/>
        </p:nvSpPr>
        <p:spPr bwMode="gray">
          <a:xfrm>
            <a:off x="9758214" y="3617958"/>
            <a:ext cx="1332000"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a-DK" sz="1000" dirty="0">
                <a:latin typeface="+mj-lt"/>
              </a:rPr>
              <a:t>Manglende feedback?</a:t>
            </a:r>
          </a:p>
        </p:txBody>
      </p:sp>
      <p:sp>
        <p:nvSpPr>
          <p:cNvPr id="18" name="PE Text Placeholder 158">
            <a:extLst>
              <a:ext uri="{FF2B5EF4-FFF2-40B4-BE49-F238E27FC236}">
                <a16:creationId xmlns:a16="http://schemas.microsoft.com/office/drawing/2014/main" id="{685D640F-E329-466C-B68B-11C8975F933F}"/>
              </a:ext>
            </a:extLst>
          </p:cNvPr>
          <p:cNvSpPr txBox="1">
            <a:spLocks/>
          </p:cNvSpPr>
          <p:nvPr/>
        </p:nvSpPr>
        <p:spPr bwMode="gray">
          <a:xfrm>
            <a:off x="9111162" y="2436154"/>
            <a:ext cx="526458"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a-DK" sz="1000" dirty="0">
                <a:latin typeface="+mj-lt"/>
              </a:rPr>
              <a:t>8</a:t>
            </a:r>
          </a:p>
        </p:txBody>
      </p:sp>
      <p:sp>
        <p:nvSpPr>
          <p:cNvPr id="19" name="PE Text Placeholder 158">
            <a:extLst>
              <a:ext uri="{FF2B5EF4-FFF2-40B4-BE49-F238E27FC236}">
                <a16:creationId xmlns:a16="http://schemas.microsoft.com/office/drawing/2014/main" id="{D4784DAE-0023-47C7-92CF-C2124E091A86}"/>
              </a:ext>
            </a:extLst>
          </p:cNvPr>
          <p:cNvSpPr txBox="1">
            <a:spLocks/>
          </p:cNvSpPr>
          <p:nvPr/>
        </p:nvSpPr>
        <p:spPr bwMode="gray">
          <a:xfrm>
            <a:off x="9111162" y="3027056"/>
            <a:ext cx="526458"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a-DK" sz="1000" dirty="0">
                <a:latin typeface="+mj-lt"/>
              </a:rPr>
              <a:t>6</a:t>
            </a:r>
          </a:p>
        </p:txBody>
      </p:sp>
      <p:sp>
        <p:nvSpPr>
          <p:cNvPr id="20" name="PE Text Placeholder 158">
            <a:extLst>
              <a:ext uri="{FF2B5EF4-FFF2-40B4-BE49-F238E27FC236}">
                <a16:creationId xmlns:a16="http://schemas.microsoft.com/office/drawing/2014/main" id="{896FB1B3-639B-41D4-A0FB-C5330F3511CD}"/>
              </a:ext>
            </a:extLst>
          </p:cNvPr>
          <p:cNvSpPr txBox="1">
            <a:spLocks/>
          </p:cNvSpPr>
          <p:nvPr/>
        </p:nvSpPr>
        <p:spPr bwMode="gray">
          <a:xfrm>
            <a:off x="9111162" y="3617958"/>
            <a:ext cx="526458"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a-DK" sz="1000" dirty="0">
                <a:latin typeface="+mj-lt"/>
              </a:rPr>
              <a:t>2</a:t>
            </a:r>
          </a:p>
        </p:txBody>
      </p:sp>
      <p:sp>
        <p:nvSpPr>
          <p:cNvPr id="21" name="PE Text Placeholder 158">
            <a:extLst>
              <a:ext uri="{FF2B5EF4-FFF2-40B4-BE49-F238E27FC236}">
                <a16:creationId xmlns:a16="http://schemas.microsoft.com/office/drawing/2014/main" id="{0BF2658B-C2C8-4E14-9E3E-CA07025E02C3}"/>
              </a:ext>
            </a:extLst>
          </p:cNvPr>
          <p:cNvSpPr txBox="1">
            <a:spLocks/>
          </p:cNvSpPr>
          <p:nvPr/>
        </p:nvSpPr>
        <p:spPr bwMode="gray">
          <a:xfrm>
            <a:off x="11113092" y="2436154"/>
            <a:ext cx="526458"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a-DK" sz="1000" dirty="0">
                <a:latin typeface="+mj-lt"/>
              </a:rPr>
              <a:t>-7</a:t>
            </a:r>
          </a:p>
        </p:txBody>
      </p:sp>
      <p:sp>
        <p:nvSpPr>
          <p:cNvPr id="22" name="PE Text Placeholder 158">
            <a:extLst>
              <a:ext uri="{FF2B5EF4-FFF2-40B4-BE49-F238E27FC236}">
                <a16:creationId xmlns:a16="http://schemas.microsoft.com/office/drawing/2014/main" id="{314FDE68-42C5-456C-8804-5F6700CA24D9}"/>
              </a:ext>
            </a:extLst>
          </p:cNvPr>
          <p:cNvSpPr txBox="1">
            <a:spLocks/>
          </p:cNvSpPr>
          <p:nvPr/>
        </p:nvSpPr>
        <p:spPr bwMode="gray">
          <a:xfrm>
            <a:off x="11113092" y="3027056"/>
            <a:ext cx="526458"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a-DK" sz="1000" dirty="0">
                <a:latin typeface="+mj-lt"/>
              </a:rPr>
              <a:t>-5</a:t>
            </a:r>
          </a:p>
        </p:txBody>
      </p:sp>
      <p:sp>
        <p:nvSpPr>
          <p:cNvPr id="23" name="PE Text Placeholder 158">
            <a:extLst>
              <a:ext uri="{FF2B5EF4-FFF2-40B4-BE49-F238E27FC236}">
                <a16:creationId xmlns:a16="http://schemas.microsoft.com/office/drawing/2014/main" id="{14DEFCD4-4EF8-4AE4-8DF2-4A88EB26DCB7}"/>
              </a:ext>
            </a:extLst>
          </p:cNvPr>
          <p:cNvSpPr txBox="1">
            <a:spLocks/>
          </p:cNvSpPr>
          <p:nvPr/>
        </p:nvSpPr>
        <p:spPr bwMode="gray">
          <a:xfrm>
            <a:off x="11113092" y="3617958"/>
            <a:ext cx="526458" cy="462620"/>
          </a:xfrm>
          <a:prstGeom prst="rect">
            <a:avLst/>
          </a:prstGeom>
          <a:solidFill>
            <a:schemeClr val="accent1">
              <a:lumMod val="20000"/>
              <a:lumOff val="80000"/>
            </a:schemeClr>
          </a:solidFill>
          <a:ln>
            <a:noFill/>
          </a:ln>
        </p:spPr>
        <p:txBody>
          <a:bodyPr lIns="144000" tIns="144000" rIns="144000" bIns="144000" anchor="ctr" anchorCtr="0">
            <a:noAutofit/>
          </a:bodyPr>
          <a:lstStyle>
            <a:lvl1pPr marL="180975"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1pPr>
            <a:lvl2pPr marL="358775"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2pPr>
            <a:lvl3pPr marL="539750" indent="-180975"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3pPr>
            <a:lvl4pPr marL="7175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4pPr>
            <a:lvl5pPr marL="895350" indent="-177800" algn="l" defTabSz="914400" rtl="0" eaLnBrk="1" latinLnBrk="0" hangingPunct="1">
              <a:spcBef>
                <a:spcPct val="20000"/>
              </a:spcBef>
              <a:buClr>
                <a:srgbClr val="FF4338"/>
              </a:buClr>
              <a:buFont typeface="Trebuchet MS" panose="020B0603020202020204" pitchFamily="34" charset="0"/>
              <a:buChar char="+"/>
              <a:defRPr sz="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a-DK" sz="1000" dirty="0">
                <a:latin typeface="+mj-lt"/>
              </a:rPr>
              <a:t>-3</a:t>
            </a:r>
          </a:p>
        </p:txBody>
      </p:sp>
      <p:graphicFrame>
        <p:nvGraphicFramePr>
          <p:cNvPr id="24" name="Table 23">
            <a:extLst>
              <a:ext uri="{FF2B5EF4-FFF2-40B4-BE49-F238E27FC236}">
                <a16:creationId xmlns:a16="http://schemas.microsoft.com/office/drawing/2014/main" id="{54B512BA-939F-4952-8B2C-615660E1BD27}"/>
              </a:ext>
            </a:extLst>
          </p:cNvPr>
          <p:cNvGraphicFramePr>
            <a:graphicFrameLocks noGrp="1"/>
          </p:cNvGraphicFramePr>
          <p:nvPr>
            <p:extLst>
              <p:ext uri="{D42A27DB-BD31-4B8C-83A1-F6EECF244321}">
                <p14:modId xmlns:p14="http://schemas.microsoft.com/office/powerpoint/2010/main" val="2914007399"/>
              </p:ext>
            </p:extLst>
          </p:nvPr>
        </p:nvGraphicFramePr>
        <p:xfrm>
          <a:off x="5802923" y="5455451"/>
          <a:ext cx="5886057" cy="670560"/>
        </p:xfrm>
        <a:graphic>
          <a:graphicData uri="http://schemas.openxmlformats.org/drawingml/2006/table">
            <a:tbl>
              <a:tblPr>
                <a:tableStyleId>{5C22544A-7EE6-4342-B048-85BDC9FD1C3A}</a:tableStyleId>
              </a:tblPr>
              <a:tblGrid>
                <a:gridCol w="396000">
                  <a:extLst>
                    <a:ext uri="{9D8B030D-6E8A-4147-A177-3AD203B41FA5}">
                      <a16:colId xmlns:a16="http://schemas.microsoft.com/office/drawing/2014/main" val="482039526"/>
                    </a:ext>
                  </a:extLst>
                </a:gridCol>
                <a:gridCol w="1703811">
                  <a:extLst>
                    <a:ext uri="{9D8B030D-6E8A-4147-A177-3AD203B41FA5}">
                      <a16:colId xmlns:a16="http://schemas.microsoft.com/office/drawing/2014/main" val="20000"/>
                    </a:ext>
                  </a:extLst>
                </a:gridCol>
                <a:gridCol w="3786246">
                  <a:extLst>
                    <a:ext uri="{9D8B030D-6E8A-4147-A177-3AD203B41FA5}">
                      <a16:colId xmlns:a16="http://schemas.microsoft.com/office/drawing/2014/main" val="1896020016"/>
                    </a:ext>
                  </a:extLst>
                </a:gridCol>
              </a:tblGrid>
              <a:tr h="469458">
                <a:tc>
                  <a:txBody>
                    <a:bodyPr/>
                    <a:lstStyle/>
                    <a:p>
                      <a:pPr algn="ctr"/>
                      <a:r>
                        <a:rPr lang="da-DK" sz="3200" b="1" dirty="0">
                          <a:solidFill>
                            <a:schemeClr val="accent4"/>
                          </a:solidFill>
                          <a:latin typeface="+mj-lt"/>
                          <a:ea typeface="Gulim" panose="020B0600000101010101" pitchFamily="34" charset="-127"/>
                          <a:cs typeface="Arial" panose="020B0604020202020204" pitchFamily="34" charset="0"/>
                        </a:rPr>
                        <a:t>4</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000" dirty="0">
                          <a:solidFill>
                            <a:schemeClr val="accent4"/>
                          </a:solidFill>
                          <a:latin typeface="+mj-lt"/>
                          <a:ea typeface="Gulim" panose="020B0600000101010101" pitchFamily="34" charset="-127"/>
                          <a:cs typeface="Arial" panose="020B0604020202020204" pitchFamily="34" charset="0"/>
                        </a:rPr>
                        <a:t>Hvad skal det koste</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da-DK" sz="1000" dirty="0">
                          <a:solidFill>
                            <a:schemeClr val="accent4"/>
                          </a:solidFill>
                          <a:latin typeface="+mj-lt"/>
                          <a:ea typeface="Gulim" panose="020B0600000101010101" pitchFamily="34" charset="-127"/>
                          <a:cs typeface="Arial" panose="020B0604020202020204" pitchFamily="34" charset="0"/>
                        </a:rPr>
                        <a:t>Samme værdi = samme pris</a:t>
                      </a:r>
                    </a:p>
                  </a:txBody>
                  <a:tcPr marL="0" marR="0" marT="91440" marB="91440" anchor="ctr">
                    <a:lnL w="12700" cmpd="sng">
                      <a:noFill/>
                    </a:lnL>
                    <a:lnR w="12700" cmpd="sng">
                      <a:noFill/>
                    </a:ln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29" name="Rectangle 28">
            <a:extLst>
              <a:ext uri="{FF2B5EF4-FFF2-40B4-BE49-F238E27FC236}">
                <a16:creationId xmlns:a16="http://schemas.microsoft.com/office/drawing/2014/main" id="{E18C3F31-0712-4F25-81AC-FF1927EE212D}"/>
              </a:ext>
            </a:extLst>
          </p:cNvPr>
          <p:cNvSpPr/>
          <p:nvPr/>
        </p:nvSpPr>
        <p:spPr>
          <a:xfrm>
            <a:off x="5802923" y="716971"/>
            <a:ext cx="4777823" cy="32251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ctr" anchorCtr="0" forceAA="0" compatLnSpc="1">
            <a:prstTxWarp prst="textNoShape">
              <a:avLst/>
            </a:prstTxWarp>
            <a:noAutofit/>
          </a:bodyPr>
          <a:lstStyle/>
          <a:p>
            <a:r>
              <a:rPr lang="da-DK" sz="1100" b="1" dirty="0">
                <a:solidFill>
                  <a:schemeClr val="tx1"/>
                </a:solidFill>
              </a:rPr>
              <a:t>Eksempel på brug af metode</a:t>
            </a:r>
          </a:p>
        </p:txBody>
      </p:sp>
    </p:spTree>
    <p:extLst>
      <p:ext uri="{BB962C8B-B14F-4D97-AF65-F5344CB8AC3E}">
        <p14:creationId xmlns:p14="http://schemas.microsoft.com/office/powerpoint/2010/main" val="40198231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IncentiveTheme.">
  <a:themeElements>
    <a:clrScheme name="IncentiveNew">
      <a:dk1>
        <a:srgbClr val="323435"/>
      </a:dk1>
      <a:lt1>
        <a:srgbClr val="FFFFFF"/>
      </a:lt1>
      <a:dk2>
        <a:srgbClr val="323435"/>
      </a:dk2>
      <a:lt2>
        <a:srgbClr val="FFFFFF"/>
      </a:lt2>
      <a:accent1>
        <a:srgbClr val="54B0AF"/>
      </a:accent1>
      <a:accent2>
        <a:srgbClr val="9FB6B7"/>
      </a:accent2>
      <a:accent3>
        <a:srgbClr val="C5D3D4"/>
      </a:accent3>
      <a:accent4>
        <a:srgbClr val="45505F"/>
      </a:accent4>
      <a:accent5>
        <a:srgbClr val="557184"/>
      </a:accent5>
      <a:accent6>
        <a:srgbClr val="F39200"/>
      </a:accent6>
      <a:hlink>
        <a:srgbClr val="0000FF"/>
      </a:hlink>
      <a:folHlink>
        <a:srgbClr val="80008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1E1E1"/>
        </a:solidFill>
        <a:ln w="9525">
          <a:solidFill>
            <a:srgbClr val="E1E1E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bwMode="gray">
        <a:solidFill>
          <a:schemeClr val="accent2">
            <a:lumMod val="60000"/>
            <a:lumOff val="40000"/>
          </a:schemeClr>
        </a:solidFill>
        <a:ln>
          <a:noFill/>
        </a:ln>
      </a:spPr>
      <a:bodyPr wrap="square" lIns="144000" tIns="144000" rIns="144000" bIns="144000" anchor="t" anchorCtr="0">
        <a:spAutoFit/>
      </a:bodyPr>
      <a:lstStyle>
        <a:defPPr marL="0" indent="0" algn="l">
          <a:buNone/>
          <a:defRPr sz="1600" dirty="0">
            <a:latin typeface="+mj-lt"/>
          </a:defRPr>
        </a:defPPr>
      </a:lstStyle>
    </a:txDef>
  </a:objectDefaults>
  <a:extraClrSchemeLst/>
  <a:custClrLst>
    <a:custClr name="Light Grey">
      <a:srgbClr val="B0AEAE"/>
    </a:custClr>
    <a:custClr name="Peach">
      <a:srgbClr val="FCB2A7"/>
    </a:custClr>
    <a:custClr name="Mint">
      <a:srgbClr val="BCE2DD"/>
    </a:custClr>
  </a:custClrLst>
  <a:extLst>
    <a:ext uri="{05A4C25C-085E-4340-85A3-A5531E510DB2}">
      <thm15:themeFamily xmlns:thm15="http://schemas.microsoft.com/office/thememl/2012/main" name="PowerPoint til præsentation.potx" id="{359FEADF-6495-43CB-85F1-82EF5FCE101B}" vid="{CE458B46-5903-4AD8-9E0E-B9FC8B73A3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til præsentation</Template>
  <TotalTime>3483</TotalTime>
  <Words>930</Words>
  <Application>Microsoft Office PowerPoint</Application>
  <PresentationFormat>Custom</PresentationFormat>
  <Paragraphs>142</Paragraphs>
  <Slides>7</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6" baseType="lpstr">
      <vt:lpstr>Arial</vt:lpstr>
      <vt:lpstr>Calibri</vt:lpstr>
      <vt:lpstr>Cambria</vt:lpstr>
      <vt:lpstr>Century Gothic</vt:lpstr>
      <vt:lpstr>Times New Roman</vt:lpstr>
      <vt:lpstr>Trebuchet</vt:lpstr>
      <vt:lpstr>Trebuchet MS</vt:lpstr>
      <vt:lpstr>IncentiveTheme.</vt:lpstr>
      <vt:lpstr>think-cell Slide</vt:lpstr>
      <vt:lpstr>PowerPoint Presentation</vt:lpstr>
      <vt:lpstr>PowerPoint Presentation</vt:lpstr>
      <vt:lpstr>PowerPoint Presentation</vt:lpstr>
      <vt:lpstr>PowerPoint Presentation</vt:lpstr>
      <vt:lpstr>PowerPoint Presentation</vt:lpstr>
      <vt:lpstr>Generel metode til værdibaseret prissætning  (Benyttes hvis produktet ikke passer direkte ind i prislogikken på side 3.)</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Casper Grøndahl Mønsted | Incentive |</dc:creator>
  <cp:lastModifiedBy>Casper Grøndahl Mønsted | Incentive |</cp:lastModifiedBy>
  <cp:revision>149</cp:revision>
  <cp:lastPrinted>2021-09-02T12:39:33Z</cp:lastPrinted>
  <dcterms:created xsi:type="dcterms:W3CDTF">2021-06-15T12:53:42Z</dcterms:created>
  <dcterms:modified xsi:type="dcterms:W3CDTF">2021-09-16T12:51:48Z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1205021</vt:lpwstr>
  </property>
  <property fmtid="{D5CDD505-2E9C-101B-9397-08002B2CF9AE}" pid="3" name="NXPowerLiteSettings">
    <vt:lpwstr>A74006B004C800</vt:lpwstr>
  </property>
  <property fmtid="{D5CDD505-2E9C-101B-9397-08002B2CF9AE}" pid="4" name="NXPowerLiteVersion">
    <vt:lpwstr>D5.0.2</vt:lpwstr>
  </property>
</Properties>
</file>